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322" r:id="rId3"/>
    <p:sldId id="270" r:id="rId4"/>
    <p:sldId id="450" r:id="rId5"/>
    <p:sldId id="457" r:id="rId6"/>
    <p:sldId id="458" r:id="rId7"/>
    <p:sldId id="459" r:id="rId8"/>
    <p:sldId id="438" r:id="rId9"/>
    <p:sldId id="432" r:id="rId10"/>
    <p:sldId id="460" r:id="rId11"/>
    <p:sldId id="442" r:id="rId12"/>
  </p:sldIdLst>
  <p:sldSz cx="12192000" cy="6858000"/>
  <p:notesSz cx="6858000" cy="9144000"/>
  <p:embeddedFontLst>
    <p:embeddedFont>
      <p:font typeface="Avenir Next LT Pro" panose="020B0504020202020204" pitchFamily="34" charset="-18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0F950788-408B-49A4-81DA-31CAAA465E3F}"/>
    <pc:docChg chg="undo custSel addSld delSld modSld sldOrd">
      <pc:chgData name="Siniša ᵀᴴᴱ ᴼᴿᴵᴳᴵᴻᴬᴸ Wolfenstein" userId="215f646470bc261a" providerId="LiveId" clId="{0F950788-408B-49A4-81DA-31CAAA465E3F}" dt="2021-05-13T13:14:09.561" v="1361" actId="6549"/>
      <pc:docMkLst>
        <pc:docMk/>
      </pc:docMkLst>
      <pc:sldChg chg="modSp">
        <pc:chgData name="Siniša ᵀᴴᴱ ᴼᴿᴵᴳᴵᴻᴬᴸ Wolfenstein" userId="215f646470bc261a" providerId="LiveId" clId="{0F950788-408B-49A4-81DA-31CAAA465E3F}" dt="2021-05-13T12:41:28.921" v="10" actId="1076"/>
        <pc:sldMkLst>
          <pc:docMk/>
          <pc:sldMk cId="891775711" sldId="270"/>
        </pc:sldMkLst>
        <pc:picChg chg="mod">
          <ac:chgData name="Siniša ᵀᴴᴱ ᴼᴿᴵᴳᴵᴻᴬᴸ Wolfenstein" userId="215f646470bc261a" providerId="LiveId" clId="{0F950788-408B-49A4-81DA-31CAAA465E3F}" dt="2021-05-13T12:41:28.921" v="10" actId="1076"/>
          <ac:picMkLst>
            <pc:docMk/>
            <pc:sldMk cId="891775711" sldId="270"/>
            <ac:picMk id="2" creationId="{364F0D10-6C93-4798-9B51-775114644404}"/>
          </ac:picMkLst>
        </pc:picChg>
      </pc:sldChg>
      <pc:sldChg chg="modSp">
        <pc:chgData name="Siniša ᵀᴴᴱ ᴼᴿᴵᴳᴵᴻᴬᴸ Wolfenstein" userId="215f646470bc261a" providerId="LiveId" clId="{0F950788-408B-49A4-81DA-31CAAA465E3F}" dt="2021-05-13T12:41:37.849" v="14" actId="1076"/>
        <pc:sldMkLst>
          <pc:docMk/>
          <pc:sldMk cId="1216289924" sldId="322"/>
        </pc:sldMkLst>
        <pc:picChg chg="mod">
          <ac:chgData name="Siniša ᵀᴴᴱ ᴼᴿᴵᴳᴵᴻᴬᴸ Wolfenstein" userId="215f646470bc261a" providerId="LiveId" clId="{0F950788-408B-49A4-81DA-31CAAA465E3F}" dt="2021-05-13T12:41:37.849" v="14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0F950788-408B-49A4-81DA-31CAAA465E3F}" dt="2021-05-13T12:41:37.037" v="13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0F950788-408B-49A4-81DA-31CAAA465E3F}" dt="2021-05-13T13:11:32.776" v="1357" actId="2696"/>
        <pc:sldMkLst>
          <pc:docMk/>
          <pc:sldMk cId="1307051177" sldId="398"/>
        </pc:sldMkLst>
      </pc:sldChg>
      <pc:sldChg chg="modSp ord modAnim">
        <pc:chgData name="Siniša ᵀᴴᴱ ᴼᴿᴵᴳᴵᴻᴬᴸ Wolfenstein" userId="215f646470bc261a" providerId="LiveId" clId="{0F950788-408B-49A4-81DA-31CAAA465E3F}" dt="2021-05-13T12:59:43.362" v="940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0F950788-408B-49A4-81DA-31CAAA465E3F}" dt="2021-05-13T12:58:53.026" v="939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0F950788-408B-49A4-81DA-31CAAA465E3F}" dt="2021-05-13T12:55:19.244" v="479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0F950788-408B-49A4-81DA-31CAAA465E3F}" dt="2021-05-13T13:06:42.900" v="1216" actId="20577"/>
        <pc:sldMkLst>
          <pc:docMk/>
          <pc:sldMk cId="2714523515" sldId="438"/>
        </pc:sldMkLst>
        <pc:spChg chg="mod">
          <ac:chgData name="Siniša ᵀᴴᴱ ᴼᴿᴵᴳᴵᴻᴬᴸ Wolfenstein" userId="215f646470bc261a" providerId="LiveId" clId="{0F950788-408B-49A4-81DA-31CAAA465E3F}" dt="2021-05-13T12:54:13.613" v="442" actId="14100"/>
          <ac:spMkLst>
            <pc:docMk/>
            <pc:sldMk cId="2714523515" sldId="43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0F950788-408B-49A4-81DA-31CAAA465E3F}" dt="2021-05-13T12:54:58.832" v="473" actId="20577"/>
          <ac:spMkLst>
            <pc:docMk/>
            <pc:sldMk cId="2714523515" sldId="438"/>
            <ac:spMk id="10" creationId="{6671497B-CFD7-4B63-9A5A-58799A429C4C}"/>
          </ac:spMkLst>
        </pc:spChg>
        <pc:spChg chg="mod">
          <ac:chgData name="Siniša ᵀᴴᴱ ᴼᴿᴵᴳᴵᴻᴬᴸ Wolfenstein" userId="215f646470bc261a" providerId="LiveId" clId="{0F950788-408B-49A4-81DA-31CAAA465E3F}" dt="2021-05-13T12:55:01.231" v="474" actId="20577"/>
          <ac:spMkLst>
            <pc:docMk/>
            <pc:sldMk cId="2714523515" sldId="438"/>
            <ac:spMk id="11" creationId="{C970D3F9-31A5-44FF-98FE-7A4829712DF5}"/>
          </ac:spMkLst>
        </pc:spChg>
        <pc:spChg chg="add mod">
          <ac:chgData name="Siniša ᵀᴴᴱ ᴼᴿᴵᴳᴵᴻᴬᴸ Wolfenstein" userId="215f646470bc261a" providerId="LiveId" clId="{0F950788-408B-49A4-81DA-31CAAA465E3F}" dt="2021-05-13T13:06:42.900" v="1216" actId="20577"/>
          <ac:spMkLst>
            <pc:docMk/>
            <pc:sldMk cId="2714523515" sldId="438"/>
            <ac:spMk id="12" creationId="{F10CABBD-1D4D-4DDD-800B-5501C670A5DF}"/>
          </ac:spMkLst>
        </pc:spChg>
        <pc:spChg chg="mod">
          <ac:chgData name="Siniša ᵀᴴᴱ ᴼᴿᴵᴳᴵᴻᴬᴸ Wolfenstein" userId="215f646470bc261a" providerId="LiveId" clId="{0F950788-408B-49A4-81DA-31CAAA465E3F}" dt="2021-05-13T12:55:02.866" v="475" actId="20577"/>
          <ac:spMkLst>
            <pc:docMk/>
            <pc:sldMk cId="2714523515" sldId="438"/>
            <ac:spMk id="16" creationId="{C973E7CD-F420-48FE-952F-864EF4203682}"/>
          </ac:spMkLst>
        </pc:spChg>
        <pc:spChg chg="mod">
          <ac:chgData name="Siniša ᵀᴴᴱ ᴼᴿᴵᴳᴵᴻᴬᴸ Wolfenstein" userId="215f646470bc261a" providerId="LiveId" clId="{0F950788-408B-49A4-81DA-31CAAA465E3F}" dt="2021-05-13T12:55:05.088" v="476" actId="20577"/>
          <ac:spMkLst>
            <pc:docMk/>
            <pc:sldMk cId="2714523515" sldId="438"/>
            <ac:spMk id="17" creationId="{5890B368-4CD3-45C7-802A-C4F0480B4B37}"/>
          </ac:spMkLst>
        </pc:spChg>
        <pc:spChg chg="mod">
          <ac:chgData name="Siniša ᵀᴴᴱ ᴼᴿᴵᴳᴵᴻᴬᴸ Wolfenstein" userId="215f646470bc261a" providerId="LiveId" clId="{0F950788-408B-49A4-81DA-31CAAA465E3F}" dt="2021-05-13T12:55:08.320" v="477" actId="20577"/>
          <ac:spMkLst>
            <pc:docMk/>
            <pc:sldMk cId="2714523515" sldId="438"/>
            <ac:spMk id="18" creationId="{883603FD-68B5-4A7B-9979-7D7E846B5F23}"/>
          </ac:spMkLst>
        </pc:spChg>
        <pc:picChg chg="mod">
          <ac:chgData name="Siniša ᵀᴴᴱ ᴼᴿᴵᴳᴵᴻᴬᴸ Wolfenstein" userId="215f646470bc261a" providerId="LiveId" clId="{0F950788-408B-49A4-81DA-31CAAA465E3F}" dt="2021-05-13T13:00:16.829" v="941" actId="107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0F950788-408B-49A4-81DA-31CAAA465E3F}" dt="2021-05-13T12:54:01.485" v="441" actId="1076"/>
          <ac:picMkLst>
            <pc:docMk/>
            <pc:sldMk cId="2714523515" sldId="438"/>
            <ac:picMk id="3" creationId="{DCB64642-CE4F-4D9C-A92A-9A8EF9D7D4F4}"/>
          </ac:picMkLst>
        </pc:picChg>
      </pc:sldChg>
      <pc:sldChg chg="modSp ord">
        <pc:chgData name="Siniša ᵀᴴᴱ ᴼᴿᴵᴳᴵᴻᴬᴸ Wolfenstein" userId="215f646470bc261a" providerId="LiveId" clId="{0F950788-408B-49A4-81DA-31CAAA465E3F}" dt="2021-05-13T13:14:09.561" v="1361" actId="6549"/>
        <pc:sldMkLst>
          <pc:docMk/>
          <pc:sldMk cId="896156256" sldId="442"/>
        </pc:sldMkLst>
        <pc:spChg chg="mod">
          <ac:chgData name="Siniša ᵀᴴᴱ ᴼᴿᴵᴳᴵᴻᴬᴸ Wolfenstein" userId="215f646470bc261a" providerId="LiveId" clId="{0F950788-408B-49A4-81DA-31CAAA465E3F}" dt="2021-05-13T13:14:09.561" v="1361" actId="6549"/>
          <ac:spMkLst>
            <pc:docMk/>
            <pc:sldMk cId="896156256" sldId="442"/>
            <ac:spMk id="4" creationId="{52BA9972-A249-4149-A4F7-27396A865E7F}"/>
          </ac:spMkLst>
        </pc:spChg>
      </pc:sldChg>
      <pc:sldChg chg="modSp del">
        <pc:chgData name="Siniša ᵀᴴᴱ ᴼᴿᴵᴳᴵᴻᴬᴸ Wolfenstein" userId="215f646470bc261a" providerId="LiveId" clId="{0F950788-408B-49A4-81DA-31CAAA465E3F}" dt="2021-05-13T13:11:30.733" v="1352" actId="2696"/>
        <pc:sldMkLst>
          <pc:docMk/>
          <pc:sldMk cId="1163487542" sldId="449"/>
        </pc:sldMkLst>
        <pc:picChg chg="mod">
          <ac:chgData name="Siniša ᵀᴴᴱ ᴼᴿᴵᴳᴵᴻᴬᴸ Wolfenstein" userId="215f646470bc261a" providerId="LiveId" clId="{0F950788-408B-49A4-81DA-31CAAA465E3F}" dt="2021-05-13T12:41:01.635" v="1" actId="1076"/>
          <ac:picMkLst>
            <pc:docMk/>
            <pc:sldMk cId="1163487542" sldId="449"/>
            <ac:picMk id="2" creationId="{364F0D10-6C93-4798-9B51-775114644404}"/>
          </ac:picMkLst>
        </pc:picChg>
      </pc:sldChg>
      <pc:sldChg chg="modSp">
        <pc:chgData name="Siniša ᵀᴴᴱ ᴼᴿᴵᴳᴵᴻᴬᴸ Wolfenstein" userId="215f646470bc261a" providerId="LiveId" clId="{0F950788-408B-49A4-81DA-31CAAA465E3F}" dt="2021-05-13T12:41:24.641" v="8" actId="1076"/>
        <pc:sldMkLst>
          <pc:docMk/>
          <pc:sldMk cId="3533976114" sldId="450"/>
        </pc:sldMkLst>
        <pc:picChg chg="mod">
          <ac:chgData name="Siniša ᵀᴴᴱ ᴼᴿᴵᴳᴵᴻᴬᴸ Wolfenstein" userId="215f646470bc261a" providerId="LiveId" clId="{0F950788-408B-49A4-81DA-31CAAA465E3F}" dt="2021-05-13T12:41:24.641" v="8" actId="1076"/>
          <ac:picMkLst>
            <pc:docMk/>
            <pc:sldMk cId="3533976114" sldId="450"/>
            <ac:picMk id="2" creationId="{364F0D10-6C93-4798-9B51-775114644404}"/>
          </ac:picMkLst>
        </pc:picChg>
      </pc:sldChg>
      <pc:sldChg chg="del">
        <pc:chgData name="Siniša ᵀᴴᴱ ᴼᴿᴵᴳᴵᴻᴬᴸ Wolfenstein" userId="215f646470bc261a" providerId="LiveId" clId="{0F950788-408B-49A4-81DA-31CAAA465E3F}" dt="2021-05-13T13:11:31.202" v="1353" actId="2696"/>
        <pc:sldMkLst>
          <pc:docMk/>
          <pc:sldMk cId="3981059286" sldId="451"/>
        </pc:sldMkLst>
      </pc:sldChg>
      <pc:sldChg chg="modSp del">
        <pc:chgData name="Siniša ᵀᴴᴱ ᴼᴿᴵᴳᴵᴻᴬᴸ Wolfenstein" userId="215f646470bc261a" providerId="LiveId" clId="{0F950788-408B-49A4-81DA-31CAAA465E3F}" dt="2021-05-13T13:11:31.616" v="1354" actId="2696"/>
        <pc:sldMkLst>
          <pc:docMk/>
          <pc:sldMk cId="2861165221" sldId="452"/>
        </pc:sldMkLst>
        <pc:picChg chg="mod">
          <ac:chgData name="Siniša ᵀᴴᴱ ᴼᴿᴵᴳᴵᴻᴬᴸ Wolfenstein" userId="215f646470bc261a" providerId="LiveId" clId="{0F950788-408B-49A4-81DA-31CAAA465E3F}" dt="2021-05-13T12:41:10.249" v="3" actId="1076"/>
          <ac:picMkLst>
            <pc:docMk/>
            <pc:sldMk cId="2861165221" sldId="452"/>
            <ac:picMk id="2" creationId="{364F0D10-6C93-4798-9B51-775114644404}"/>
          </ac:picMkLst>
        </pc:picChg>
      </pc:sldChg>
      <pc:sldChg chg="modSp del">
        <pc:chgData name="Siniša ᵀᴴᴱ ᴼᴿᴵᴳᴵᴻᴬᴸ Wolfenstein" userId="215f646470bc261a" providerId="LiveId" clId="{0F950788-408B-49A4-81DA-31CAAA465E3F}" dt="2021-05-13T13:11:32.030" v="1355" actId="2696"/>
        <pc:sldMkLst>
          <pc:docMk/>
          <pc:sldMk cId="2070086065" sldId="453"/>
        </pc:sldMkLst>
        <pc:picChg chg="mod">
          <ac:chgData name="Siniša ᵀᴴᴱ ᴼᴿᴵᴳᴵᴻᴬᴸ Wolfenstein" userId="215f646470bc261a" providerId="LiveId" clId="{0F950788-408B-49A4-81DA-31CAAA465E3F}" dt="2021-05-13T12:41:13.779" v="5" actId="1076"/>
          <ac:picMkLst>
            <pc:docMk/>
            <pc:sldMk cId="2070086065" sldId="45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0F950788-408B-49A4-81DA-31CAAA465E3F}" dt="2021-05-13T12:41:13.031" v="4" actId="1076"/>
          <ac:picMkLst>
            <pc:docMk/>
            <pc:sldMk cId="2070086065" sldId="453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0F950788-408B-49A4-81DA-31CAAA465E3F}" dt="2021-05-13T13:11:32.398" v="1356" actId="2696"/>
        <pc:sldMkLst>
          <pc:docMk/>
          <pc:sldMk cId="2528805271" sldId="454"/>
        </pc:sldMkLst>
      </pc:sldChg>
      <pc:sldChg chg="modSp del">
        <pc:chgData name="Siniša ᵀᴴᴱ ᴼᴿᴵᴳᴵᴻᴬᴸ Wolfenstein" userId="215f646470bc261a" providerId="LiveId" clId="{0F950788-408B-49A4-81DA-31CAAA465E3F}" dt="2021-05-13T13:11:33.230" v="1358" actId="2696"/>
        <pc:sldMkLst>
          <pc:docMk/>
          <pc:sldMk cId="397661489" sldId="455"/>
        </pc:sldMkLst>
        <pc:picChg chg="mod">
          <ac:chgData name="Siniša ᵀᴴᴱ ᴼᴿᴵᴳᴵᴻᴬᴸ Wolfenstein" userId="215f646470bc261a" providerId="LiveId" clId="{0F950788-408B-49A4-81DA-31CAAA465E3F}" dt="2021-05-13T12:41:19.059" v="6" actId="1076"/>
          <ac:picMkLst>
            <pc:docMk/>
            <pc:sldMk cId="397661489" sldId="455"/>
            <ac:picMk id="2" creationId="{364F0D10-6C93-4798-9B51-775114644404}"/>
          </ac:picMkLst>
        </pc:picChg>
      </pc:sldChg>
      <pc:sldChg chg="del">
        <pc:chgData name="Siniša ᵀᴴᴱ ᴼᴿᴵᴳᴵᴻᴬᴸ Wolfenstein" userId="215f646470bc261a" providerId="LiveId" clId="{0F950788-408B-49A4-81DA-31CAAA465E3F}" dt="2021-05-13T13:11:29.909" v="1351" actId="2696"/>
        <pc:sldMkLst>
          <pc:docMk/>
          <pc:sldMk cId="231042189" sldId="456"/>
        </pc:sldMkLst>
      </pc:sldChg>
      <pc:sldChg chg="modSp">
        <pc:chgData name="Siniša ᵀᴴᴱ ᴼᴿᴵᴳᴵᴻᴬᴸ Wolfenstein" userId="215f646470bc261a" providerId="LiveId" clId="{0F950788-408B-49A4-81DA-31CAAA465E3F}" dt="2021-05-13T13:05:36.526" v="1210" actId="20577"/>
        <pc:sldMkLst>
          <pc:docMk/>
          <pc:sldMk cId="3168477284" sldId="457"/>
        </pc:sldMkLst>
        <pc:spChg chg="mod">
          <ac:chgData name="Siniša ᵀᴴᴱ ᴼᴿᴵᴳᴵᴻᴬᴸ Wolfenstein" userId="215f646470bc261a" providerId="LiveId" clId="{0F950788-408B-49A4-81DA-31CAAA465E3F}" dt="2021-05-13T13:05:36.526" v="1210" actId="20577"/>
          <ac:spMkLst>
            <pc:docMk/>
            <pc:sldMk cId="3168477284" sldId="457"/>
            <ac:spMk id="6" creationId="{D59C0E6F-A8FA-4180-809C-0B238788105A}"/>
          </ac:spMkLst>
        </pc:spChg>
      </pc:sldChg>
      <pc:sldChg chg="modSp">
        <pc:chgData name="Siniša ᵀᴴᴱ ᴼᴿᴵᴳᴵᴻᴬᴸ Wolfenstein" userId="215f646470bc261a" providerId="LiveId" clId="{0F950788-408B-49A4-81DA-31CAAA465E3F}" dt="2021-05-13T12:40:25.719" v="0" actId="1076"/>
        <pc:sldMkLst>
          <pc:docMk/>
          <pc:sldMk cId="1288763648" sldId="458"/>
        </pc:sldMkLst>
        <pc:picChg chg="mod">
          <ac:chgData name="Siniša ᵀᴴᴱ ᴼᴿᴵᴳᴵᴻᴬᴸ Wolfenstein" userId="215f646470bc261a" providerId="LiveId" clId="{0F950788-408B-49A4-81DA-31CAAA465E3F}" dt="2021-05-13T12:40:25.719" v="0" actId="1076"/>
          <ac:picMkLst>
            <pc:docMk/>
            <pc:sldMk cId="1288763648" sldId="458"/>
            <ac:picMk id="2" creationId="{364F0D10-6C93-4798-9B51-775114644404}"/>
          </ac:picMkLst>
        </pc:picChg>
      </pc:sldChg>
      <pc:sldChg chg="addSp modSp add ord modAnim">
        <pc:chgData name="Siniša ᵀᴴᴱ ᴼᴿᴵᴳᴵᴻᴬᴸ Wolfenstein" userId="215f646470bc261a" providerId="LiveId" clId="{0F950788-408B-49A4-81DA-31CAAA465E3F}" dt="2021-05-13T12:51:51.567" v="363"/>
        <pc:sldMkLst>
          <pc:docMk/>
          <pc:sldMk cId="2914869641" sldId="459"/>
        </pc:sldMkLst>
        <pc:spChg chg="mod">
          <ac:chgData name="Siniša ᵀᴴᴱ ᴼᴿᴵᴳᴵᴻᴬᴸ Wolfenstein" userId="215f646470bc261a" providerId="LiveId" clId="{0F950788-408B-49A4-81DA-31CAAA465E3F}" dt="2021-05-13T12:48:27.129" v="269" actId="20577"/>
          <ac:spMkLst>
            <pc:docMk/>
            <pc:sldMk cId="2914869641" sldId="45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0F950788-408B-49A4-81DA-31CAAA465E3F}" dt="2021-05-13T12:44:04.064" v="263" actId="20577"/>
          <ac:spMkLst>
            <pc:docMk/>
            <pc:sldMk cId="2914869641" sldId="45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0F950788-408B-49A4-81DA-31CAAA465E3F}" dt="2021-05-13T12:51:39.609" v="360" actId="20577"/>
          <ac:spMkLst>
            <pc:docMk/>
            <pc:sldMk cId="2914869641" sldId="45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0F950788-408B-49A4-81DA-31CAAA465E3F}" dt="2021-05-13T12:48:37.515" v="270" actId="1076"/>
          <ac:picMkLst>
            <pc:docMk/>
            <pc:sldMk cId="2914869641" sldId="45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0F950788-408B-49A4-81DA-31CAAA465E3F}" dt="2021-05-13T12:48:19.601" v="268" actId="1076"/>
          <ac:picMkLst>
            <pc:docMk/>
            <pc:sldMk cId="2914869641" sldId="45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0F950788-408B-49A4-81DA-31CAAA465E3F}" dt="2021-05-13T12:50:54.885" v="280" actId="1076"/>
          <ac:picMkLst>
            <pc:docMk/>
            <pc:sldMk cId="2914869641" sldId="459"/>
            <ac:picMk id="5" creationId="{435955DB-2095-416B-9FAD-00EF3135BDE0}"/>
          </ac:picMkLst>
        </pc:picChg>
      </pc:sldChg>
      <pc:sldChg chg="add del">
        <pc:chgData name="Siniša ᵀᴴᴱ ᴼᴿᴵᴳᴵᴻᴬᴸ Wolfenstein" userId="215f646470bc261a" providerId="LiveId" clId="{0F950788-408B-49A4-81DA-31CAAA465E3F}" dt="2021-05-13T13:00:35.196" v="944" actId="2696"/>
        <pc:sldMkLst>
          <pc:docMk/>
          <pc:sldMk cId="415664618" sldId="460"/>
        </pc:sldMkLst>
      </pc:sldChg>
      <pc:sldChg chg="addSp delSp modSp add delAnim modAnim">
        <pc:chgData name="Siniša ᵀᴴᴱ ᴼᴿᴵᴳᴵᴻᴬᴸ Wolfenstein" userId="215f646470bc261a" providerId="LiveId" clId="{0F950788-408B-49A4-81DA-31CAAA465E3F}" dt="2021-05-13T13:05:52.721" v="1212"/>
        <pc:sldMkLst>
          <pc:docMk/>
          <pc:sldMk cId="2741000484" sldId="460"/>
        </pc:sldMkLst>
        <pc:spChg chg="add mod">
          <ac:chgData name="Siniša ᵀᴴᴱ ᴼᴿᴵᴳᴵᴻᴬᴸ Wolfenstein" userId="215f646470bc261a" providerId="LiveId" clId="{0F950788-408B-49A4-81DA-31CAAA465E3F}" dt="2021-05-13T13:05:29.058" v="1208" actId="20577"/>
          <ac:spMkLst>
            <pc:docMk/>
            <pc:sldMk cId="2741000484" sldId="460"/>
            <ac:spMk id="4" creationId="{DFB18BDA-7B69-427E-9E51-1BB2329F6562}"/>
          </ac:spMkLst>
        </pc:spChg>
        <pc:spChg chg="mod">
          <ac:chgData name="Siniša ᵀᴴᴱ ᴼᴿᴵᴳᴵᴻᴬᴸ Wolfenstein" userId="215f646470bc261a" providerId="LiveId" clId="{0F950788-408B-49A4-81DA-31CAAA465E3F}" dt="2021-05-13T13:03:30.793" v="1056" actId="27636"/>
          <ac:spMkLst>
            <pc:docMk/>
            <pc:sldMk cId="2741000484" sldId="46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0F950788-408B-49A4-81DA-31CAAA465E3F}" dt="2021-05-13T13:01:46.704" v="953" actId="478"/>
          <ac:spMkLst>
            <pc:docMk/>
            <pc:sldMk cId="2741000484" sldId="460"/>
            <ac:spMk id="10" creationId="{6671497B-CFD7-4B63-9A5A-58799A429C4C}"/>
          </ac:spMkLst>
        </pc:spChg>
        <pc:spChg chg="del">
          <ac:chgData name="Siniša ᵀᴴᴱ ᴼᴿᴵᴳᴵᴻᴬᴸ Wolfenstein" userId="215f646470bc261a" providerId="LiveId" clId="{0F950788-408B-49A4-81DA-31CAAA465E3F}" dt="2021-05-13T13:01:46.704" v="953" actId="478"/>
          <ac:spMkLst>
            <pc:docMk/>
            <pc:sldMk cId="2741000484" sldId="460"/>
            <ac:spMk id="11" creationId="{C970D3F9-31A5-44FF-98FE-7A4829712DF5}"/>
          </ac:spMkLst>
        </pc:spChg>
        <pc:spChg chg="del">
          <ac:chgData name="Siniša ᵀᴴᴱ ᴼᴿᴵᴳᴵᴻᴬᴸ Wolfenstein" userId="215f646470bc261a" providerId="LiveId" clId="{0F950788-408B-49A4-81DA-31CAAA465E3F}" dt="2021-05-13T13:01:46.704" v="953" actId="478"/>
          <ac:spMkLst>
            <pc:docMk/>
            <pc:sldMk cId="2741000484" sldId="460"/>
            <ac:spMk id="16" creationId="{C973E7CD-F420-48FE-952F-864EF4203682}"/>
          </ac:spMkLst>
        </pc:spChg>
        <pc:spChg chg="del">
          <ac:chgData name="Siniša ᵀᴴᴱ ᴼᴿᴵᴳᴵᴻᴬᴸ Wolfenstein" userId="215f646470bc261a" providerId="LiveId" clId="{0F950788-408B-49A4-81DA-31CAAA465E3F}" dt="2021-05-13T13:01:46.704" v="953" actId="478"/>
          <ac:spMkLst>
            <pc:docMk/>
            <pc:sldMk cId="2741000484" sldId="460"/>
            <ac:spMk id="17" creationId="{5890B368-4CD3-45C7-802A-C4F0480B4B37}"/>
          </ac:spMkLst>
        </pc:spChg>
        <pc:spChg chg="del">
          <ac:chgData name="Siniša ᵀᴴᴱ ᴼᴿᴵᴳᴵᴻᴬᴸ Wolfenstein" userId="215f646470bc261a" providerId="LiveId" clId="{0F950788-408B-49A4-81DA-31CAAA465E3F}" dt="2021-05-13T13:01:46.704" v="953" actId="478"/>
          <ac:spMkLst>
            <pc:docMk/>
            <pc:sldMk cId="2741000484" sldId="460"/>
            <ac:spMk id="18" creationId="{883603FD-68B5-4A7B-9979-7D7E846B5F23}"/>
          </ac:spMkLst>
        </pc:spChg>
        <pc:picChg chg="mod">
          <ac:chgData name="Siniša ᵀᴴᴱ ᴼᴿᴵᴳᴵᴻᴬᴸ Wolfenstein" userId="215f646470bc261a" providerId="LiveId" clId="{0F950788-408B-49A4-81DA-31CAAA465E3F}" dt="2021-05-13T13:00:42.701" v="946" actId="1076"/>
          <ac:picMkLst>
            <pc:docMk/>
            <pc:sldMk cId="2741000484" sldId="46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0F950788-408B-49A4-81DA-31CAAA465E3F}" dt="2021-05-13T13:03:55.047" v="1059" actId="1076"/>
          <ac:picMkLst>
            <pc:docMk/>
            <pc:sldMk cId="2741000484" sldId="460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14DA2C8C-4678-48E1-ADBB-F85CFD53C5BC}"/>
    <pc:docChg chg="undo custSel addSld modSld sldOrd">
      <pc:chgData name="Siniša ᵀᴴᴱ ᴼᴿᴵᴳᴵᴻᴬᴸ Wolfenstein" userId="215f646470bc261a" providerId="LiveId" clId="{14DA2C8C-4678-48E1-ADBB-F85CFD53C5BC}" dt="2021-05-11T13:35:10.719" v="1384"/>
      <pc:docMkLst>
        <pc:docMk/>
      </pc:docMkLst>
      <pc:sldChg chg="addSp modSp ord modAnim">
        <pc:chgData name="Siniša ᵀᴴᴱ ᴼᴿᴵᴳᴵᴻᴬᴸ Wolfenstein" userId="215f646470bc261a" providerId="LiveId" clId="{14DA2C8C-4678-48E1-ADBB-F85CFD53C5BC}" dt="2021-05-11T13:15:14.752" v="550" actId="1076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14DA2C8C-4678-48E1-ADBB-F85CFD53C5BC}" dt="2021-05-11T13:11:45.189" v="46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14DA2C8C-4678-48E1-ADBB-F85CFD53C5BC}" dt="2021-05-11T13:13:57.646" v="528" actId="2057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14DA2C8C-4678-48E1-ADBB-F85CFD53C5BC}" dt="2021-05-11T13:14:25.597" v="531" actId="1076"/>
          <ac:spMkLst>
            <pc:docMk/>
            <pc:sldMk cId="891775711" sldId="270"/>
            <ac:spMk id="7" creationId="{589047AC-14EC-4D4E-A9FF-EA4BB5DE90C9}"/>
          </ac:spMkLst>
        </pc:spChg>
        <pc:spChg chg="add mod">
          <ac:chgData name="Siniša ᵀᴴᴱ ᴼᴿᴵᴳᴵᴻᴬᴸ Wolfenstein" userId="215f646470bc261a" providerId="LiveId" clId="{14DA2C8C-4678-48E1-ADBB-F85CFD53C5BC}" dt="2021-05-11T13:14:34.542" v="536" actId="1036"/>
          <ac:spMkLst>
            <pc:docMk/>
            <pc:sldMk cId="891775711" sldId="270"/>
            <ac:spMk id="8" creationId="{944668FE-9A25-4D94-88E0-3F23728DCEB1}"/>
          </ac:spMkLst>
        </pc:spChg>
        <pc:spChg chg="add mod">
          <ac:chgData name="Siniša ᵀᴴᴱ ᴼᴿᴵᴳᴵᴻᴬᴸ Wolfenstein" userId="215f646470bc261a" providerId="LiveId" clId="{14DA2C8C-4678-48E1-ADBB-F85CFD53C5BC}" dt="2021-05-11T13:14:45.514" v="539" actId="1076"/>
          <ac:spMkLst>
            <pc:docMk/>
            <pc:sldMk cId="891775711" sldId="270"/>
            <ac:spMk id="9" creationId="{3ECB3F47-C4C9-4727-9722-197B88F5824E}"/>
          </ac:spMkLst>
        </pc:spChg>
        <pc:spChg chg="add mod">
          <ac:chgData name="Siniša ᵀᴴᴱ ᴼᴿᴵᴳᴵᴻᴬᴸ Wolfenstein" userId="215f646470bc261a" providerId="LiveId" clId="{14DA2C8C-4678-48E1-ADBB-F85CFD53C5BC}" dt="2021-05-11T13:14:57.023" v="544" actId="1036"/>
          <ac:spMkLst>
            <pc:docMk/>
            <pc:sldMk cId="891775711" sldId="270"/>
            <ac:spMk id="10" creationId="{6A970B1E-76EF-408A-8B2A-E8D4180E11D2}"/>
          </ac:spMkLst>
        </pc:spChg>
        <pc:spChg chg="add mod">
          <ac:chgData name="Siniša ᵀᴴᴱ ᴼᴿᴵᴳᴵᴻᴬᴸ Wolfenstein" userId="215f646470bc261a" providerId="LiveId" clId="{14DA2C8C-4678-48E1-ADBB-F85CFD53C5BC}" dt="2021-05-11T13:15:05.939" v="547" actId="1076"/>
          <ac:spMkLst>
            <pc:docMk/>
            <pc:sldMk cId="891775711" sldId="270"/>
            <ac:spMk id="11" creationId="{CD43B7D9-D73F-4823-BD10-F562D6F21470}"/>
          </ac:spMkLst>
        </pc:spChg>
        <pc:spChg chg="add mod">
          <ac:chgData name="Siniša ᵀᴴᴱ ᴼᴿᴵᴳᴵᴻᴬᴸ Wolfenstein" userId="215f646470bc261a" providerId="LiveId" clId="{14DA2C8C-4678-48E1-ADBB-F85CFD53C5BC}" dt="2021-05-11T13:15:14.752" v="550" actId="1076"/>
          <ac:spMkLst>
            <pc:docMk/>
            <pc:sldMk cId="891775711" sldId="270"/>
            <ac:spMk id="12" creationId="{F8F5F01F-097E-4DF2-B02C-C540686770C9}"/>
          </ac:spMkLst>
        </pc:spChg>
        <pc:picChg chg="mod">
          <ac:chgData name="Siniša ᵀᴴᴱ ᴼᴿᴵᴳᴵᴻᴬᴸ Wolfenstein" userId="215f646470bc261a" providerId="LiveId" clId="{14DA2C8C-4678-48E1-ADBB-F85CFD53C5BC}" dt="2021-05-11T13:11:42.039" v="460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14DA2C8C-4678-48E1-ADBB-F85CFD53C5BC}" dt="2021-05-11T13:13:32.323" v="465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delSp modSp ord delAnim modAnim">
        <pc:chgData name="Siniša ᵀᴴᴱ ᴼᴿᴵᴳᴵᴻᴬᴸ Wolfenstein" userId="215f646470bc261a" providerId="LiveId" clId="{14DA2C8C-4678-48E1-ADBB-F85CFD53C5BC}" dt="2021-05-11T13:16:08.481" v="553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14DA2C8C-4678-48E1-ADBB-F85CFD53C5BC}" dt="2021-05-11T13:00:19.803" v="282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14DA2C8C-4678-48E1-ADBB-F85CFD53C5BC}" dt="2021-05-11T13:00:09.071" v="280" actId="14100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14DA2C8C-4678-48E1-ADBB-F85CFD53C5BC}" dt="2021-05-11T13:05:41.165" v="452" actId="1035"/>
          <ac:spMkLst>
            <pc:docMk/>
            <pc:sldMk cId="1216289924" sldId="322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14DA2C8C-4678-48E1-ADBB-F85CFD53C5BC}" dt="2021-05-11T13:03:30.086" v="341" actId="478"/>
          <ac:spMkLst>
            <pc:docMk/>
            <pc:sldMk cId="1216289924" sldId="322"/>
            <ac:spMk id="25" creationId="{CD7B0916-DDD4-4773-A283-215769A031A5}"/>
          </ac:spMkLst>
        </pc:spChg>
        <pc:spChg chg="del mod">
          <ac:chgData name="Siniša ᵀᴴᴱ ᴼᴿᴵᴳᴵᴻᴬᴸ Wolfenstein" userId="215f646470bc261a" providerId="LiveId" clId="{14DA2C8C-4678-48E1-ADBB-F85CFD53C5BC}" dt="2021-05-11T13:03:28.399" v="340" actId="478"/>
          <ac:spMkLst>
            <pc:docMk/>
            <pc:sldMk cId="1216289924" sldId="322"/>
            <ac:spMk id="26" creationId="{21172709-8F8E-4D25-8B92-9016203272FA}"/>
          </ac:spMkLst>
        </pc:spChg>
        <pc:picChg chg="mod">
          <ac:chgData name="Siniša ᵀᴴᴱ ᴼᴿᴵᴳᴵᴻᴬᴸ Wolfenstein" userId="215f646470bc261a" providerId="LiveId" clId="{14DA2C8C-4678-48E1-ADBB-F85CFD53C5BC}" dt="2021-05-11T13:16:08.481" v="553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14DA2C8C-4678-48E1-ADBB-F85CFD53C5BC}" dt="2021-05-11T13:03:54.841" v="395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14DA2C8C-4678-48E1-ADBB-F85CFD53C5BC}" dt="2021-05-11T13:18:57.442" v="667"/>
        <pc:sldMkLst>
          <pc:docMk/>
          <pc:sldMk cId="3533976114" sldId="450"/>
        </pc:sldMkLst>
        <pc:spChg chg="mod">
          <ac:chgData name="Siniša ᵀᴴᴱ ᴼᴿᴵᴳᴵᴻᴬᴸ Wolfenstein" userId="215f646470bc261a" providerId="LiveId" clId="{14DA2C8C-4678-48E1-ADBB-F85CFD53C5BC}" dt="2021-05-11T13:16:17.008" v="555" actId="20577"/>
          <ac:spMkLst>
            <pc:docMk/>
            <pc:sldMk cId="3533976114" sldId="45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14DA2C8C-4678-48E1-ADBB-F85CFD53C5BC}" dt="2021-05-11T13:18:15.926" v="652" actId="113"/>
          <ac:spMkLst>
            <pc:docMk/>
            <pc:sldMk cId="3533976114" sldId="45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7" creationId="{814B870D-2307-4132-A614-A1A3D8CC4A46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8" creationId="{F24BA5A8-246B-44B1-92B2-CDC922F8B986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9" creationId="{7E4C8A5E-A748-4117-9465-509B46EDE3D8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10" creationId="{C149FC1E-7744-4574-8619-08B3B811D55F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11" creationId="{D6CFC1BF-B81C-4BCE-9258-6F381F5E4533}"/>
          </ac:spMkLst>
        </pc:spChg>
        <pc:spChg chg="del">
          <ac:chgData name="Siniša ᵀᴴᴱ ᴼᴿᴵᴳᴵᴻᴬᴸ Wolfenstein" userId="215f646470bc261a" providerId="LiveId" clId="{14DA2C8C-4678-48E1-ADBB-F85CFD53C5BC}" dt="2021-05-11T13:16:20.186" v="556" actId="478"/>
          <ac:spMkLst>
            <pc:docMk/>
            <pc:sldMk cId="3533976114" sldId="450"/>
            <ac:spMk id="12" creationId="{F6638F87-6EF5-4879-A335-E60676406738}"/>
          </ac:spMkLst>
        </pc:spChg>
        <pc:picChg chg="mod">
          <ac:chgData name="Siniša ᵀᴴᴱ ᴼᴿᴵᴳᴵᴻᴬᴸ Wolfenstein" userId="215f646470bc261a" providerId="LiveId" clId="{14DA2C8C-4678-48E1-ADBB-F85CFD53C5BC}" dt="2021-05-11T13:16:14.805" v="554" actId="14826"/>
          <ac:picMkLst>
            <pc:docMk/>
            <pc:sldMk cId="3533976114" sldId="45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14DA2C8C-4678-48E1-ADBB-F85CFD53C5BC}" dt="2021-05-11T13:18:22.366" v="665" actId="1038"/>
          <ac:picMkLst>
            <pc:docMk/>
            <pc:sldMk cId="3533976114" sldId="450"/>
            <ac:picMk id="3" creationId="{DCB64642-CE4F-4D9C-A92A-9A8EF9D7D4F4}"/>
          </ac:picMkLst>
        </pc:picChg>
      </pc:sldChg>
      <pc:sldChg chg="modSp">
        <pc:chgData name="Siniša ᵀᴴᴱ ᴼᴿᴵᴳᴵᴻᴬᴸ Wolfenstein" userId="215f646470bc261a" providerId="LiveId" clId="{14DA2C8C-4678-48E1-ADBB-F85CFD53C5BC}" dt="2021-05-11T13:27:48.225" v="1072" actId="1076"/>
        <pc:sldMkLst>
          <pc:docMk/>
          <pc:sldMk cId="2861165221" sldId="452"/>
        </pc:sldMkLst>
        <pc:picChg chg="mod">
          <ac:chgData name="Siniša ᵀᴴᴱ ᴼᴿᴵᴳᴵᴻᴬᴸ Wolfenstein" userId="215f646470bc261a" providerId="LiveId" clId="{14DA2C8C-4678-48E1-ADBB-F85CFD53C5BC}" dt="2021-05-11T13:27:48.225" v="1072" actId="1076"/>
          <ac:picMkLst>
            <pc:docMk/>
            <pc:sldMk cId="2861165221" sldId="452"/>
            <ac:picMk id="2" creationId="{364F0D10-6C93-4798-9B51-775114644404}"/>
          </ac:picMkLst>
        </pc:picChg>
      </pc:sldChg>
      <pc:sldChg chg="addSp delSp modSp add delAnim modAnim">
        <pc:chgData name="Siniša ᵀᴴᴱ ᴼᴿᴵᴳᴵᴻᴬᴸ Wolfenstein" userId="215f646470bc261a" providerId="LiveId" clId="{14DA2C8C-4678-48E1-ADBB-F85CFD53C5BC}" dt="2021-05-11T13:27:07.362" v="1070" actId="20577"/>
        <pc:sldMkLst>
          <pc:docMk/>
          <pc:sldMk cId="3168477284" sldId="457"/>
        </pc:sldMkLst>
        <pc:spChg chg="mod">
          <ac:chgData name="Siniša ᵀᴴᴱ ᴼᴿᴵᴳᴵᴻᴬᴸ Wolfenstein" userId="215f646470bc261a" providerId="LiveId" clId="{14DA2C8C-4678-48E1-ADBB-F85CFD53C5BC}" dt="2021-05-11T13:26:40.446" v="1049" actId="113"/>
          <ac:spMkLst>
            <pc:docMk/>
            <pc:sldMk cId="3168477284" sldId="45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7" creationId="{589047AC-14EC-4D4E-A9FF-EA4BB5DE90C9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8" creationId="{944668FE-9A25-4D94-88E0-3F23728DCEB1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9" creationId="{3ECB3F47-C4C9-4727-9722-197B88F5824E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10" creationId="{6A970B1E-76EF-408A-8B2A-E8D4180E11D2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11" creationId="{CD43B7D9-D73F-4823-BD10-F562D6F21470}"/>
          </ac:spMkLst>
        </pc:spChg>
        <pc:spChg chg="del">
          <ac:chgData name="Siniša ᵀᴴᴱ ᴼᴿᴵᴳᴵᴻᴬᴸ Wolfenstein" userId="215f646470bc261a" providerId="LiveId" clId="{14DA2C8C-4678-48E1-ADBB-F85CFD53C5BC}" dt="2021-05-11T13:21:11.012" v="767" actId="478"/>
          <ac:spMkLst>
            <pc:docMk/>
            <pc:sldMk cId="3168477284" sldId="457"/>
            <ac:spMk id="12" creationId="{F8F5F01F-097E-4DF2-B02C-C540686770C9}"/>
          </ac:spMkLst>
        </pc:spChg>
        <pc:spChg chg="add mod">
          <ac:chgData name="Siniša ᵀᴴᴱ ᴼᴿᴵᴳᴵᴻᴬᴸ Wolfenstein" userId="215f646470bc261a" providerId="LiveId" clId="{14DA2C8C-4678-48E1-ADBB-F85CFD53C5BC}" dt="2021-05-11T13:27:07.362" v="1070" actId="20577"/>
          <ac:spMkLst>
            <pc:docMk/>
            <pc:sldMk cId="3168477284" sldId="457"/>
            <ac:spMk id="24" creationId="{CAA4D23B-86FC-4171-B8A6-401BE0284C69}"/>
          </ac:spMkLst>
        </pc:spChg>
        <pc:picChg chg="mod">
          <ac:chgData name="Siniša ᵀᴴᴱ ᴼᴿᴵᴳᴵᴻᴬᴸ Wolfenstein" userId="215f646470bc261a" providerId="LiveId" clId="{14DA2C8C-4678-48E1-ADBB-F85CFD53C5BC}" dt="2021-05-11T13:21:55.223" v="770" actId="14100"/>
          <ac:picMkLst>
            <pc:docMk/>
            <pc:sldMk cId="3168477284" sldId="457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4:12.646" v="1006" actId="1036"/>
          <ac:picMkLst>
            <pc:docMk/>
            <pc:sldMk cId="3168477284" sldId="457"/>
            <ac:picMk id="13" creationId="{72D3C059-AF30-48A5-BD54-4D0E7F4C38D4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4:29.198" v="1010" actId="14100"/>
          <ac:picMkLst>
            <pc:docMk/>
            <pc:sldMk cId="3168477284" sldId="457"/>
            <ac:picMk id="14" creationId="{5F1F514A-9EE0-4B15-9818-22BDAC64430E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4:38.162" v="1013" actId="14100"/>
          <ac:picMkLst>
            <pc:docMk/>
            <pc:sldMk cId="3168477284" sldId="457"/>
            <ac:picMk id="15" creationId="{7B7A48C2-155A-48DD-85BB-FEB81C3FE5DC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4:46.390" v="1016" actId="14100"/>
          <ac:picMkLst>
            <pc:docMk/>
            <pc:sldMk cId="3168477284" sldId="457"/>
            <ac:picMk id="16" creationId="{D3F2D3EB-CA28-40CA-9269-E43DA633A009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05.964" v="1019" actId="14100"/>
          <ac:picMkLst>
            <pc:docMk/>
            <pc:sldMk cId="3168477284" sldId="457"/>
            <ac:picMk id="17" creationId="{EFA71FF7-DFEE-4345-BE9F-98ACFF9C5A0F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13.603" v="1022" actId="14100"/>
          <ac:picMkLst>
            <pc:docMk/>
            <pc:sldMk cId="3168477284" sldId="457"/>
            <ac:picMk id="18" creationId="{FC3B21FC-20C8-4B7F-8849-9D609509FDAC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25.280" v="1030" actId="14100"/>
          <ac:picMkLst>
            <pc:docMk/>
            <pc:sldMk cId="3168477284" sldId="457"/>
            <ac:picMk id="19" creationId="{3C54356D-5B36-4F42-8E49-AFF56FEA7FA1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37.294" v="1034" actId="14100"/>
          <ac:picMkLst>
            <pc:docMk/>
            <pc:sldMk cId="3168477284" sldId="457"/>
            <ac:picMk id="20" creationId="{5BF1BA6F-1E00-4BB0-963E-888CC534D31E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44.161" v="1037" actId="14100"/>
          <ac:picMkLst>
            <pc:docMk/>
            <pc:sldMk cId="3168477284" sldId="457"/>
            <ac:picMk id="21" creationId="{C7D49B08-4ABC-43A3-BE4E-E0B24E5A5293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53.132" v="1039" actId="1076"/>
          <ac:picMkLst>
            <pc:docMk/>
            <pc:sldMk cId="3168477284" sldId="457"/>
            <ac:picMk id="22" creationId="{9EC6329B-CA18-42F5-9243-2A78B07680BE}"/>
          </ac:picMkLst>
        </pc:picChg>
        <pc:picChg chg="add mod">
          <ac:chgData name="Siniša ᵀᴴᴱ ᴼᴿᴵᴳᴵᴻᴬᴸ Wolfenstein" userId="215f646470bc261a" providerId="LiveId" clId="{14DA2C8C-4678-48E1-ADBB-F85CFD53C5BC}" dt="2021-05-11T13:25:58.338" v="1041" actId="1076"/>
          <ac:picMkLst>
            <pc:docMk/>
            <pc:sldMk cId="3168477284" sldId="457"/>
            <ac:picMk id="23" creationId="{9FC53A7E-C75E-4CBD-B9F3-E50E1E9ACE62}"/>
          </ac:picMkLst>
        </pc:picChg>
      </pc:sldChg>
      <pc:sldChg chg="addSp modSp add ord modAnim">
        <pc:chgData name="Siniša ᵀᴴᴱ ᴼᴿᴵᴳᴵᴻᴬᴸ Wolfenstein" userId="215f646470bc261a" providerId="LiveId" clId="{14DA2C8C-4678-48E1-ADBB-F85CFD53C5BC}" dt="2021-05-11T13:35:10.719" v="1384"/>
        <pc:sldMkLst>
          <pc:docMk/>
          <pc:sldMk cId="1288763648" sldId="458"/>
        </pc:sldMkLst>
        <pc:spChg chg="add mod">
          <ac:chgData name="Siniša ᵀᴴᴱ ᴼᴿᴵᴳᴵᴻᴬᴸ Wolfenstein" userId="215f646470bc261a" providerId="LiveId" clId="{14DA2C8C-4678-48E1-ADBB-F85CFD53C5BC}" dt="2021-05-11T13:30:46.015" v="1233" actId="20577"/>
          <ac:spMkLst>
            <pc:docMk/>
            <pc:sldMk cId="1288763648" sldId="458"/>
            <ac:spMk id="5" creationId="{762F81F9-F5C2-4876-8474-FAAFB2F44032}"/>
          </ac:spMkLst>
        </pc:spChg>
        <pc:spChg chg="mod">
          <ac:chgData name="Siniša ᵀᴴᴱ ᴼᴿᴵᴳᴵᴻᴬᴸ Wolfenstein" userId="215f646470bc261a" providerId="LiveId" clId="{14DA2C8C-4678-48E1-ADBB-F85CFD53C5BC}" dt="2021-05-11T13:29:55.590" v="1217" actId="20577"/>
          <ac:spMkLst>
            <pc:docMk/>
            <pc:sldMk cId="1288763648" sldId="45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14DA2C8C-4678-48E1-ADBB-F85CFD53C5BC}" dt="2021-05-11T13:32:32.513" v="1239" actId="20577"/>
          <ac:spMkLst>
            <pc:docMk/>
            <pc:sldMk cId="1288763648" sldId="458"/>
            <ac:spMk id="7" creationId="{8BD5458D-7823-4018-8279-F7412C94C681}"/>
          </ac:spMkLst>
        </pc:spChg>
        <pc:spChg chg="add mod">
          <ac:chgData name="Siniša ᵀᴴᴱ ᴼᴿᴵᴳᴵᴻᴬᴸ Wolfenstein" userId="215f646470bc261a" providerId="LiveId" clId="{14DA2C8C-4678-48E1-ADBB-F85CFD53C5BC}" dt="2021-05-11T13:32:43.385" v="1254" actId="20577"/>
          <ac:spMkLst>
            <pc:docMk/>
            <pc:sldMk cId="1288763648" sldId="458"/>
            <ac:spMk id="8" creationId="{123408C6-2E5C-4868-8C70-6DEB400EDBC0}"/>
          </ac:spMkLst>
        </pc:spChg>
        <pc:spChg chg="add mod">
          <ac:chgData name="Siniša ᵀᴴᴱ ᴼᴿᴵᴳᴵᴻᴬᴸ Wolfenstein" userId="215f646470bc261a" providerId="LiveId" clId="{14DA2C8C-4678-48E1-ADBB-F85CFD53C5BC}" dt="2021-05-11T13:32:59.644" v="1268" actId="20577"/>
          <ac:spMkLst>
            <pc:docMk/>
            <pc:sldMk cId="1288763648" sldId="458"/>
            <ac:spMk id="9" creationId="{58D60410-8C67-4857-B24E-EF0BDEE4F69A}"/>
          </ac:spMkLst>
        </pc:spChg>
        <pc:spChg chg="add mod">
          <ac:chgData name="Siniša ᵀᴴᴱ ᴼᴿᴵᴳᴵᴻᴬᴸ Wolfenstein" userId="215f646470bc261a" providerId="LiveId" clId="{14DA2C8C-4678-48E1-ADBB-F85CFD53C5BC}" dt="2021-05-11T13:33:15.336" v="1281" actId="20577"/>
          <ac:spMkLst>
            <pc:docMk/>
            <pc:sldMk cId="1288763648" sldId="458"/>
            <ac:spMk id="10" creationId="{CAAD4E5D-1241-4506-88CE-E1477A250F0D}"/>
          </ac:spMkLst>
        </pc:spChg>
        <pc:spChg chg="add mod">
          <ac:chgData name="Siniša ᵀᴴᴱ ᴼᴿᴵᴳᴵᴻᴬᴸ Wolfenstein" userId="215f646470bc261a" providerId="LiveId" clId="{14DA2C8C-4678-48E1-ADBB-F85CFD53C5BC}" dt="2021-05-11T13:33:23.560" v="1287" actId="20577"/>
          <ac:spMkLst>
            <pc:docMk/>
            <pc:sldMk cId="1288763648" sldId="458"/>
            <ac:spMk id="11" creationId="{850717AD-6252-4E43-B92B-B72A5E2419A1}"/>
          </ac:spMkLst>
        </pc:spChg>
        <pc:spChg chg="add mod">
          <ac:chgData name="Siniša ᵀᴴᴱ ᴼᴿᴵᴳᴵᴻᴬᴸ Wolfenstein" userId="215f646470bc261a" providerId="LiveId" clId="{14DA2C8C-4678-48E1-ADBB-F85CFD53C5BC}" dt="2021-05-11T13:33:33.176" v="1293" actId="20577"/>
          <ac:spMkLst>
            <pc:docMk/>
            <pc:sldMk cId="1288763648" sldId="458"/>
            <ac:spMk id="12" creationId="{C3819997-0C5F-46F0-B903-377319B4D296}"/>
          </ac:spMkLst>
        </pc:spChg>
        <pc:spChg chg="add mod">
          <ac:chgData name="Siniša ᵀᴴᴱ ᴼᴿᴵᴳᴵᴻᴬᴸ Wolfenstein" userId="215f646470bc261a" providerId="LiveId" clId="{14DA2C8C-4678-48E1-ADBB-F85CFD53C5BC}" dt="2021-05-11T13:33:47.504" v="1301" actId="1036"/>
          <ac:spMkLst>
            <pc:docMk/>
            <pc:sldMk cId="1288763648" sldId="458"/>
            <ac:spMk id="13" creationId="{E1E5F156-5210-42EE-9794-DB0A4051C6E0}"/>
          </ac:spMkLst>
        </pc:spChg>
        <pc:spChg chg="add mod">
          <ac:chgData name="Siniša ᵀᴴᴱ ᴼᴿᴵᴳᴵᴻᴬᴸ Wolfenstein" userId="215f646470bc261a" providerId="LiveId" clId="{14DA2C8C-4678-48E1-ADBB-F85CFD53C5BC}" dt="2021-05-11T13:34:03.470" v="1324" actId="20577"/>
          <ac:spMkLst>
            <pc:docMk/>
            <pc:sldMk cId="1288763648" sldId="458"/>
            <ac:spMk id="14" creationId="{41326D6F-322D-4E03-ABB1-E52B616171C5}"/>
          </ac:spMkLst>
        </pc:spChg>
        <pc:spChg chg="add mod">
          <ac:chgData name="Siniša ᵀᴴᴱ ᴼᴿᴵᴳᴵᴻᴬᴸ Wolfenstein" userId="215f646470bc261a" providerId="LiveId" clId="{14DA2C8C-4678-48E1-ADBB-F85CFD53C5BC}" dt="2021-05-11T13:34:15.496" v="1337" actId="20577"/>
          <ac:spMkLst>
            <pc:docMk/>
            <pc:sldMk cId="1288763648" sldId="458"/>
            <ac:spMk id="15" creationId="{AE882322-C267-491B-8381-7BE082178F40}"/>
          </ac:spMkLst>
        </pc:spChg>
        <pc:spChg chg="add mod">
          <ac:chgData name="Siniša ᵀᴴᴱ ᴼᴿᴵᴳᴵᴻᴬᴸ Wolfenstein" userId="215f646470bc261a" providerId="LiveId" clId="{14DA2C8C-4678-48E1-ADBB-F85CFD53C5BC}" dt="2021-05-11T13:34:28.679" v="1349" actId="20577"/>
          <ac:spMkLst>
            <pc:docMk/>
            <pc:sldMk cId="1288763648" sldId="458"/>
            <ac:spMk id="16" creationId="{9B211247-877C-4061-BCC0-7FD81282D179}"/>
          </ac:spMkLst>
        </pc:spChg>
        <pc:spChg chg="add mod">
          <ac:chgData name="Siniša ᵀᴴᴱ ᴼᴿᴵᴳᴵᴻᴬᴸ Wolfenstein" userId="215f646470bc261a" providerId="LiveId" clId="{14DA2C8C-4678-48E1-ADBB-F85CFD53C5BC}" dt="2021-05-11T13:34:47.721" v="1368" actId="20577"/>
          <ac:spMkLst>
            <pc:docMk/>
            <pc:sldMk cId="1288763648" sldId="458"/>
            <ac:spMk id="17" creationId="{00497184-61C3-4765-8C1F-49F91817FA90}"/>
          </ac:spMkLst>
        </pc:spChg>
        <pc:spChg chg="add mod">
          <ac:chgData name="Siniša ᵀᴴᴱ ᴼᴿᴵᴳᴵᴻᴬᴸ Wolfenstein" userId="215f646470bc261a" providerId="LiveId" clId="{14DA2C8C-4678-48E1-ADBB-F85CFD53C5BC}" dt="2021-05-11T13:34:59.560" v="1377" actId="20577"/>
          <ac:spMkLst>
            <pc:docMk/>
            <pc:sldMk cId="1288763648" sldId="458"/>
            <ac:spMk id="18" creationId="{9A2C6E45-C421-4270-9707-2CECCD63DF35}"/>
          </ac:spMkLst>
        </pc:spChg>
        <pc:spChg chg="add mod">
          <ac:chgData name="Siniša ᵀᴴᴱ ᴼᴿᴵᴳᴵᴻᴬᴸ Wolfenstein" userId="215f646470bc261a" providerId="LiveId" clId="{14DA2C8C-4678-48E1-ADBB-F85CFD53C5BC}" dt="2021-05-11T13:35:07.672" v="1383" actId="20577"/>
          <ac:spMkLst>
            <pc:docMk/>
            <pc:sldMk cId="1288763648" sldId="458"/>
            <ac:spMk id="19" creationId="{34C6F1A2-5FF6-45B5-A697-C5221D7913F4}"/>
          </ac:spMkLst>
        </pc:spChg>
        <pc:picChg chg="mod">
          <ac:chgData name="Siniša ᵀᴴᴱ ᴼᴿᴵᴳᴵᴻᴬᴸ Wolfenstein" userId="215f646470bc261a" providerId="LiveId" clId="{14DA2C8C-4678-48E1-ADBB-F85CFD53C5BC}" dt="2021-05-11T13:28:00.327" v="1074" actId="14826"/>
          <ac:picMkLst>
            <pc:docMk/>
            <pc:sldMk cId="1288763648" sldId="45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14DA2C8C-4678-48E1-ADBB-F85CFD53C5BC}" dt="2021-05-11T13:33:06.889" v="1271" actId="1076"/>
          <ac:picMkLst>
            <pc:docMk/>
            <pc:sldMk cId="1288763648" sldId="458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13.5.2021.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orldlifeexpectancy.com/world-happiness-map" TargetMode="External"/><Relationship Id="rId4" Type="http://schemas.openxmlformats.org/officeDocument/2006/relationships/hyperlink" Target="https://www.e-sfera.hr/dodatni-digitalni-sadrzaji/18bf7ff0-4762-4e88-b9a0-d5e8cc4d928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hm31ojmt2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8;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Time to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travel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Eco-</a:t>
            </a:r>
            <a:r>
              <a:rPr lang="hr-HR" sz="4400" dirty="0" err="1">
                <a:ea typeface="Cambria" panose="02040503050406030204" pitchFamily="18" charset="0"/>
              </a:rPr>
              <a:t>friendly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travel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0" y="0"/>
            <a:ext cx="5133514" cy="687731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310780"/>
            <a:ext cx="8587620" cy="31278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980206" y="566670"/>
            <a:ext cx="3017666" cy="25612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Find 3 sentences about the present and 3 sentences about the past in this lesson.</a:t>
            </a:r>
            <a:r>
              <a:rPr lang="hr-HR" sz="2100" b="1" dirty="0"/>
              <a:t> </a:t>
            </a:r>
            <a:r>
              <a:rPr lang="en-US" sz="2100" b="1" dirty="0"/>
              <a:t>Underline the verbs in them.</a:t>
            </a:r>
            <a:r>
              <a:rPr lang="hr-HR" sz="2100" b="1" dirty="0"/>
              <a:t> </a:t>
            </a:r>
            <a:r>
              <a:rPr lang="hr-HR" sz="2100" i="1" dirty="0"/>
              <a:t>Pronađi tri rečenice u tekstu o prošlosti i tri o sadašnjosti. Podcrtaj glagole u tim rečenicama.</a:t>
            </a:r>
            <a:endParaRPr lang="hr-HR" sz="2100" b="1" dirty="0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DFB18BDA-7B69-427E-9E51-1BB2329F6562}"/>
              </a:ext>
            </a:extLst>
          </p:cNvPr>
          <p:cNvSpPr/>
          <p:nvPr/>
        </p:nvSpPr>
        <p:spPr>
          <a:xfrm>
            <a:off x="5129184" y="3595026"/>
            <a:ext cx="7062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 ćeš koristiti u sadašnjosti kako bi govorio o činjenicama, navikama, hobijima, rasporedu i stvarima koje redovito radiš, a Past </a:t>
            </a:r>
            <a:r>
              <a:rPr lang="hr-HR" sz="2000" i="1" dirty="0" err="1"/>
              <a:t>Simple</a:t>
            </a:r>
            <a:r>
              <a:rPr lang="hr-HR" sz="2000" i="1" dirty="0"/>
              <a:t> u prošlosti za izricanje završenih radnji!</a:t>
            </a:r>
          </a:p>
          <a:p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 dobivaš tako da glagolu u 3. l. jednine dodaješ nastavak –s/</a:t>
            </a:r>
            <a:r>
              <a:rPr lang="hr-HR" sz="2000" i="1" dirty="0" err="1"/>
              <a:t>es</a:t>
            </a:r>
            <a:r>
              <a:rPr lang="hr-HR" sz="2000" i="1" dirty="0"/>
              <a:t>, dok Past </a:t>
            </a:r>
            <a:r>
              <a:rPr lang="hr-HR" sz="2000" i="1" dirty="0" err="1"/>
              <a:t>Simple</a:t>
            </a:r>
            <a:r>
              <a:rPr lang="hr-HR" sz="2000" i="1" dirty="0"/>
              <a:t> pravilnih glagola dobivaš nastavkom –d/</a:t>
            </a:r>
            <a:r>
              <a:rPr lang="hr-HR" sz="2000" i="1" dirty="0" err="1"/>
              <a:t>ed</a:t>
            </a:r>
            <a:r>
              <a:rPr lang="hr-HR" sz="2000" i="1" dirty="0"/>
              <a:t>, a nepravilne potražiš u tablici nepravilnih glagola (2. stupac)!</a:t>
            </a:r>
          </a:p>
        </p:txBody>
      </p:sp>
    </p:spTree>
    <p:extLst>
      <p:ext uri="{BB962C8B-B14F-4D97-AF65-F5344CB8AC3E}">
        <p14:creationId xmlns:p14="http://schemas.microsoft.com/office/powerpoint/2010/main" val="274100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438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2781838"/>
            <a:ext cx="11669730" cy="723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https://www.e-sfera.hr/dodatni-digitalni-sadrzaji/18bf7ff0-4762-4e88-b9a0-d5e8cc4d9284/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Travelling to eco-friendly countries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Razmisli o tome što čini stanovnike neke zemlje sretnima!</a:t>
            </a:r>
          </a:p>
          <a:p>
            <a:pPr marL="0" indent="0" algn="ctr">
              <a:buNone/>
            </a:pPr>
            <a:r>
              <a:rPr lang="hr-HR" sz="2000" i="1" dirty="0"/>
              <a:t>Pročitaj tekst i razmisli koliko su stanovnici spomenutih zemalja sretni.</a:t>
            </a:r>
          </a:p>
          <a:p>
            <a:pPr marL="0" indent="0" algn="ctr">
              <a:buNone/>
            </a:pPr>
            <a:r>
              <a:rPr lang="hr-HR" sz="2000" i="1" dirty="0"/>
              <a:t>Provjeri jesi li bio u pravu na sljedećoj poveznici: </a:t>
            </a:r>
            <a:br>
              <a:rPr lang="hr-HR" sz="2000" i="1"/>
            </a:br>
            <a:r>
              <a:rPr lang="hr-HR" sz="2000" i="1">
                <a:hlinkClick r:id="rId5"/>
              </a:rPr>
              <a:t>https://www.worldlifeexpectancy.com/world-happiness-map</a:t>
            </a:r>
            <a:endParaRPr lang="hr-HR" sz="2000" i="1"/>
          </a:p>
          <a:p>
            <a:pPr marL="0" indent="0" algn="ctr">
              <a:buNone/>
            </a:pPr>
            <a:r>
              <a:rPr lang="hr-HR" sz="2000" i="1"/>
              <a:t>Riješi </a:t>
            </a:r>
            <a:r>
              <a:rPr lang="hr-HR" sz="2000" i="1" dirty="0"/>
              <a:t>jedan od zadataka ispod teksta!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862625"/>
            <a:ext cx="5123397" cy="5995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you do every day that can harm our</a:t>
            </a:r>
            <a:r>
              <a:rPr lang="hr-HR" sz="2000" b="1" dirty="0"/>
              <a:t> </a:t>
            </a:r>
            <a:r>
              <a:rPr lang="en-US" sz="2000" b="1" dirty="0"/>
              <a:t>environment? </a:t>
            </a:r>
            <a:br>
              <a:rPr lang="hr-HR" sz="2000" b="1" dirty="0"/>
            </a:br>
            <a:r>
              <a:rPr lang="hr-HR" sz="2000" i="1" dirty="0"/>
              <a:t>Što možeš raditi svaki dan a da šteti našem okolišu?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do every day</a:t>
            </a:r>
            <a:r>
              <a:rPr lang="hr-HR" sz="2000" b="1" dirty="0"/>
              <a:t> </a:t>
            </a:r>
            <a:r>
              <a:rPr lang="en-US" sz="2000" b="1" dirty="0"/>
              <a:t>that can help our environment? </a:t>
            </a:r>
            <a:br>
              <a:rPr lang="hr-HR" sz="2000" b="1" dirty="0"/>
            </a:br>
            <a:r>
              <a:rPr lang="hr-HR" sz="2000" i="1" dirty="0"/>
              <a:t>Što možeš raditi svaki dan kako bi pomogao našem okolišu?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separating</a:t>
            </a:r>
            <a:r>
              <a:rPr lang="hr-HR" sz="2000" b="1" dirty="0"/>
              <a:t> </a:t>
            </a:r>
            <a:r>
              <a:rPr lang="en-US" sz="2000" b="1" dirty="0"/>
              <a:t>rubbish important? Why? </a:t>
            </a:r>
            <a:br>
              <a:rPr lang="hr-HR" sz="2000" b="1" dirty="0"/>
            </a:br>
            <a:r>
              <a:rPr lang="hr-HR" sz="2000" i="1" dirty="0"/>
              <a:t>Je li odvajanje smeća važno? Zašto?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are plastic bags</a:t>
            </a:r>
            <a:r>
              <a:rPr lang="hr-HR" sz="2000" b="1" dirty="0"/>
              <a:t> </a:t>
            </a:r>
            <a:r>
              <a:rPr lang="en-US" sz="2000" b="1" dirty="0"/>
              <a:t>not very popular? </a:t>
            </a:r>
            <a:br>
              <a:rPr lang="hr-HR" sz="2000" b="1" dirty="0"/>
            </a:br>
            <a:r>
              <a:rPr lang="hr-HR" sz="2000" i="1" dirty="0"/>
              <a:t>Zašto plastične vreće nisu popularne?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heard about a</a:t>
            </a:r>
            <a:r>
              <a:rPr lang="hr-HR" sz="2000" b="1" dirty="0"/>
              <a:t> </a:t>
            </a:r>
            <a:r>
              <a:rPr lang="en-US" sz="2000" b="1" dirty="0"/>
              <a:t>campaign called School Strike 4 Climate?</a:t>
            </a:r>
            <a:br>
              <a:rPr lang="hr-HR" sz="2000" b="1" dirty="0"/>
            </a:br>
            <a:r>
              <a:rPr lang="hr-HR" sz="2000" i="1" dirty="0"/>
              <a:t>Jesi li čuo za kampanju naziva </a:t>
            </a:r>
            <a:r>
              <a:rPr lang="en-US" sz="2000" b="1" dirty="0"/>
              <a:t>School Strike 4 Climate</a:t>
            </a:r>
            <a:r>
              <a:rPr lang="hr-HR" sz="2000" i="1" dirty="0"/>
              <a:t>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" y="6728"/>
            <a:ext cx="5124398" cy="685127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5" y="6728"/>
            <a:ext cx="9105930" cy="68904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92685" y="106119"/>
            <a:ext cx="2699315" cy="708337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Pročitaj tekst i odgovori na postavljena pitanja.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1 Adults weren't happy about it and some people thought she should be in school. </a:t>
            </a:r>
            <a:endParaRPr lang="hr-HR" sz="2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2 Thousands of students from all over the world followed her example. </a:t>
            </a:r>
            <a:endParaRPr lang="hr-HR" sz="2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3 They made their families promise they would never travel by plane, they began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organizing '</a:t>
            </a:r>
            <a:r>
              <a:rPr lang="en-US" sz="2000" b="1" dirty="0" err="1">
                <a:solidFill>
                  <a:srgbClr val="C00000"/>
                </a:solidFill>
              </a:rPr>
              <a:t>plogging</a:t>
            </a:r>
            <a:r>
              <a:rPr lang="en-US" sz="2000" b="1" dirty="0">
                <a:solidFill>
                  <a:srgbClr val="C00000"/>
                </a:solidFill>
              </a:rPr>
              <a:t>' events and they began 'upcycling’. </a:t>
            </a:r>
            <a:endParaRPr lang="hr-HR" sz="2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4 '</a:t>
            </a:r>
            <a:r>
              <a:rPr lang="en-US" sz="2000" b="1" dirty="0" err="1">
                <a:solidFill>
                  <a:srgbClr val="C00000"/>
                </a:solidFill>
              </a:rPr>
              <a:t>Plogging</a:t>
            </a:r>
            <a:r>
              <a:rPr lang="en-US" sz="2000" b="1" dirty="0">
                <a:solidFill>
                  <a:srgbClr val="C00000"/>
                </a:solidFill>
              </a:rPr>
              <a:t>' comes from the Swedish phrase '</a:t>
            </a:r>
            <a:r>
              <a:rPr lang="en-US" sz="2000" b="1" dirty="0" err="1">
                <a:solidFill>
                  <a:srgbClr val="C00000"/>
                </a:solidFill>
              </a:rPr>
              <a:t>plocka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upp</a:t>
            </a:r>
            <a:r>
              <a:rPr lang="en-US" sz="2000" b="1" dirty="0">
                <a:solidFill>
                  <a:srgbClr val="C00000"/>
                </a:solidFill>
              </a:rPr>
              <a:t>', which means to pick up. It means running and picking up rubbish along the way. </a:t>
            </a:r>
            <a:endParaRPr lang="hr-HR" sz="2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5 The girl became one of the most powerful voices in the battle against climate change. </a:t>
            </a:r>
            <a:endParaRPr lang="hr-HR" sz="2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6 The girl's name is Greta Thunberg.</a:t>
            </a:r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" y="0"/>
            <a:ext cx="510538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90!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79" y="1534396"/>
            <a:ext cx="11644042" cy="3789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772732"/>
            <a:ext cx="6831313" cy="6121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definitions</a:t>
            </a:r>
            <a:r>
              <a:rPr lang="hr-HR" sz="2100" b="1" dirty="0"/>
              <a:t>. </a:t>
            </a:r>
            <a:br>
              <a:rPr lang="hr-HR" sz="2100" b="1" dirty="0"/>
            </a:br>
            <a:r>
              <a:rPr lang="hr-HR" sz="2100" i="1" dirty="0"/>
              <a:t>Spoji riječi sa objašnjenjima.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89047AC-14EC-4D4E-A9FF-EA4BB5DE90C9}"/>
              </a:ext>
            </a:extLst>
          </p:cNvPr>
          <p:cNvSpPr txBox="1">
            <a:spLocks/>
          </p:cNvSpPr>
          <p:nvPr/>
        </p:nvSpPr>
        <p:spPr>
          <a:xfrm>
            <a:off x="4455827" y="3429000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44668FE-9A25-4D94-88E0-3F23728DCEB1}"/>
              </a:ext>
            </a:extLst>
          </p:cNvPr>
          <p:cNvSpPr txBox="1">
            <a:spLocks/>
          </p:cNvSpPr>
          <p:nvPr/>
        </p:nvSpPr>
        <p:spPr>
          <a:xfrm>
            <a:off x="4455826" y="2558887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ECB3F47-C4C9-4727-9722-197B88F5824E}"/>
              </a:ext>
            </a:extLst>
          </p:cNvPr>
          <p:cNvSpPr txBox="1">
            <a:spLocks/>
          </p:cNvSpPr>
          <p:nvPr/>
        </p:nvSpPr>
        <p:spPr>
          <a:xfrm>
            <a:off x="4455825" y="2104316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A970B1E-76EF-408A-8B2A-E8D4180E11D2}"/>
              </a:ext>
            </a:extLst>
          </p:cNvPr>
          <p:cNvSpPr txBox="1">
            <a:spLocks/>
          </p:cNvSpPr>
          <p:nvPr/>
        </p:nvSpPr>
        <p:spPr>
          <a:xfrm>
            <a:off x="4455824" y="4313206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D43B7D9-D73F-4823-BD10-F562D6F21470}"/>
              </a:ext>
            </a:extLst>
          </p:cNvPr>
          <p:cNvSpPr txBox="1">
            <a:spLocks/>
          </p:cNvSpPr>
          <p:nvPr/>
        </p:nvSpPr>
        <p:spPr>
          <a:xfrm>
            <a:off x="4455823" y="4735629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8F5F01F-097E-4DF2-B02C-C540686770C9}"/>
              </a:ext>
            </a:extLst>
          </p:cNvPr>
          <p:cNvSpPr txBox="1">
            <a:spLocks/>
          </p:cNvSpPr>
          <p:nvPr/>
        </p:nvSpPr>
        <p:spPr>
          <a:xfrm>
            <a:off x="4455822" y="3883982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" y="0"/>
            <a:ext cx="5109177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112!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747" y="1766066"/>
            <a:ext cx="9103333" cy="49326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09093"/>
            <a:ext cx="6831313" cy="6585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about you?</a:t>
            </a:r>
            <a:r>
              <a:rPr lang="hr-HR" sz="2100" b="1" dirty="0"/>
              <a:t> </a:t>
            </a:r>
            <a:r>
              <a:rPr lang="en-US" sz="2100" b="1" dirty="0"/>
              <a:t>What do you think about </a:t>
            </a:r>
            <a:r>
              <a:rPr lang="en-US" sz="2100" b="1" dirty="0" err="1"/>
              <a:t>plogging</a:t>
            </a:r>
            <a:r>
              <a:rPr lang="en-US" sz="2100" b="1" dirty="0"/>
              <a:t>? </a:t>
            </a:r>
            <a:r>
              <a:rPr lang="hr-HR" sz="2100" i="1" dirty="0"/>
              <a:t>A ti – što ti misliš o </a:t>
            </a:r>
            <a:r>
              <a:rPr lang="hr-HR" sz="2100" b="1" dirty="0" err="1"/>
              <a:t>plogging</a:t>
            </a:r>
            <a:r>
              <a:rPr lang="hr-HR" sz="2100" i="1" dirty="0" err="1"/>
              <a:t>u</a:t>
            </a:r>
            <a:r>
              <a:rPr lang="hr-HR" sz="2100" i="1" dirty="0"/>
              <a:t>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Can you name all of the 'upcycled' objects in the photos?</a:t>
            </a:r>
            <a:r>
              <a:rPr lang="hr-HR" sz="2100" b="1" dirty="0"/>
              <a:t> </a:t>
            </a:r>
            <a:br>
              <a:rPr lang="hr-HR" sz="2100" b="1" dirty="0"/>
            </a:br>
            <a:r>
              <a:rPr lang="hr-HR" sz="2100" i="1" dirty="0"/>
              <a:t>Vidiš li na fotografijama neke primjere za</a:t>
            </a:r>
            <a:r>
              <a:rPr lang="hr-HR" sz="2100" b="1" dirty="0"/>
              <a:t> </a:t>
            </a:r>
            <a:r>
              <a:rPr lang="hr-HR" sz="2100" b="1" dirty="0" err="1"/>
              <a:t>upcycling</a:t>
            </a:r>
            <a:r>
              <a:rPr lang="hr-HR" sz="2100" i="1" dirty="0"/>
              <a:t>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5339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" y="0"/>
            <a:ext cx="510538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90!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63" y="240847"/>
            <a:ext cx="8956472" cy="50523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289776" y="51554"/>
            <a:ext cx="2708096" cy="684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Circle the right option. The present simple or past simple?</a:t>
            </a:r>
            <a:br>
              <a:rPr lang="hr-HR" sz="2100" b="1" dirty="0"/>
            </a:br>
            <a:r>
              <a:rPr lang="hr-HR" sz="2100" i="1" dirty="0"/>
              <a:t>Zaokruži ispravan glagol. </a:t>
            </a:r>
            <a:r>
              <a:rPr lang="hr-HR" sz="2100" i="1" dirty="0" err="1"/>
              <a:t>Present</a:t>
            </a:r>
            <a:r>
              <a:rPr lang="hr-HR" sz="2100" i="1" dirty="0"/>
              <a:t> </a:t>
            </a:r>
            <a:r>
              <a:rPr lang="hr-HR" sz="2100" i="1" dirty="0" err="1"/>
              <a:t>Simple</a:t>
            </a:r>
            <a:r>
              <a:rPr lang="hr-HR" sz="2100" i="1" dirty="0"/>
              <a:t> ćeš koristiti u sadašnjosti, a Past </a:t>
            </a:r>
            <a:r>
              <a:rPr lang="hr-HR" sz="2100" i="1" dirty="0" err="1"/>
              <a:t>Simple</a:t>
            </a:r>
            <a:r>
              <a:rPr lang="hr-HR" sz="2100" i="1" dirty="0"/>
              <a:t> u prošlosti!</a:t>
            </a:r>
          </a:p>
          <a:p>
            <a:pPr marL="0" indent="0">
              <a:buNone/>
            </a:pPr>
            <a:r>
              <a:rPr lang="hr-HR" sz="2100" i="1" dirty="0" err="1"/>
              <a:t>Present</a:t>
            </a:r>
            <a:r>
              <a:rPr lang="hr-HR" sz="2100" i="1" dirty="0"/>
              <a:t> </a:t>
            </a:r>
            <a:r>
              <a:rPr lang="hr-HR" sz="2100" i="1" dirty="0" err="1"/>
              <a:t>Simple</a:t>
            </a:r>
            <a:r>
              <a:rPr lang="hr-HR" sz="2100" i="1" dirty="0"/>
              <a:t> dobivaš tako da glagolu u 3. l. jednine dodaješ nastavak –s/</a:t>
            </a:r>
            <a:r>
              <a:rPr lang="hr-HR" sz="2100" i="1" dirty="0" err="1"/>
              <a:t>es</a:t>
            </a:r>
            <a:r>
              <a:rPr lang="hr-HR" sz="2100" i="1" dirty="0"/>
              <a:t>, dok Past </a:t>
            </a:r>
            <a:r>
              <a:rPr lang="hr-HR" sz="2100" i="1" dirty="0" err="1"/>
              <a:t>Simple</a:t>
            </a:r>
            <a:r>
              <a:rPr lang="hr-HR" sz="2100" i="1" dirty="0"/>
              <a:t> pravilnih glagola dobivaš nastavkom –d/</a:t>
            </a:r>
            <a:r>
              <a:rPr lang="hr-HR" sz="2100" i="1" dirty="0" err="1"/>
              <a:t>ed</a:t>
            </a:r>
            <a:r>
              <a:rPr lang="hr-HR" sz="2100" i="1" dirty="0"/>
              <a:t>, a nepravilne potražiš u tablici nepravilnih glagola (2. stupac)!</a:t>
            </a:r>
          </a:p>
          <a:p>
            <a:pPr>
              <a:buFontTx/>
              <a:buChar char="-"/>
            </a:pPr>
            <a:endParaRPr lang="hr-HR" sz="2100" dirty="0"/>
          </a:p>
        </p:txBody>
      </p:sp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72D3C059-AF30-48A5-BD54-4D0E7F4C3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067" y="1037683"/>
            <a:ext cx="929014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5F1F514A-9EE0-4B15-9818-22BDAC644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30" y="1365162"/>
            <a:ext cx="1523590" cy="59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7B7A48C2-155A-48DD-85BB-FEB81C3FE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66" y="1809357"/>
            <a:ext cx="1047071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D3F2D3EB-CA28-40CA-9269-E43DA633A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46" y="2148966"/>
            <a:ext cx="1181510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EFA71FF7-DFEE-4345-BE9F-98ACFF9C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573" y="2538667"/>
            <a:ext cx="1181509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FC3B21FC-20C8-4B7F-8849-9D609509F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8" y="2878276"/>
            <a:ext cx="1951227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3C54356D-5B36-4F42-8E49-AFF56FEA7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395" y="3283987"/>
            <a:ext cx="2597035" cy="54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5BF1BA6F-1E00-4BB0-963E-888CC534D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41" y="3644543"/>
            <a:ext cx="1234223" cy="54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C7D49B08-4ABC-43A3-BE4E-E0B24E5A5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718" y="4009627"/>
            <a:ext cx="1047070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9EC6329B-CA18-42F5-9243-2A78B0768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957" y="4407189"/>
            <a:ext cx="929014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9FC53A7E-C75E-4CBD-B9F3-E50E1E9AC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451" y="4803230"/>
            <a:ext cx="929014" cy="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CAA4D23B-86FC-4171-B8A6-401BE0284C69}"/>
              </a:ext>
            </a:extLst>
          </p:cNvPr>
          <p:cNvSpPr txBox="1">
            <a:spLocks/>
          </p:cNvSpPr>
          <p:nvPr/>
        </p:nvSpPr>
        <p:spPr>
          <a:xfrm>
            <a:off x="5096242" y="5550073"/>
            <a:ext cx="7047290" cy="2860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Napiši  četiri rečenice u kojima ćeš se koristiti sljedećim glagolima: </a:t>
            </a:r>
            <a:r>
              <a:rPr lang="hr-HR" sz="2000" b="1" dirty="0" err="1"/>
              <a:t>write</a:t>
            </a:r>
            <a:r>
              <a:rPr lang="hr-HR" sz="2000" b="1" dirty="0"/>
              <a:t>, </a:t>
            </a:r>
            <a:r>
              <a:rPr lang="hr-HR" sz="2000" b="1" dirty="0" err="1"/>
              <a:t>recycle</a:t>
            </a:r>
            <a:r>
              <a:rPr lang="hr-HR" sz="2000" b="1" dirty="0"/>
              <a:t>, </a:t>
            </a:r>
            <a:r>
              <a:rPr lang="hr-HR" sz="2000" b="1" dirty="0" err="1"/>
              <a:t>charge</a:t>
            </a:r>
            <a:r>
              <a:rPr lang="hr-HR" sz="2000" b="1" dirty="0"/>
              <a:t>, </a:t>
            </a:r>
            <a:r>
              <a:rPr lang="hr-HR" sz="2000" b="1" dirty="0" err="1"/>
              <a:t>travel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Dvije rečenice trebaju govoriti o sadašnjim radnjama, a dvije o prošlima.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1684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9" y="1338"/>
            <a:ext cx="5085577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72" y="1622228"/>
            <a:ext cx="10761500" cy="50393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23425"/>
            <a:ext cx="6831313" cy="7317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Tia decided to change the way her family travels. Read the text and fill in the gaps with the</a:t>
            </a:r>
            <a:r>
              <a:rPr lang="hr-HR" sz="2100" b="1" dirty="0"/>
              <a:t> </a:t>
            </a:r>
            <a:r>
              <a:rPr lang="en-US" sz="2100" b="1" dirty="0"/>
              <a:t>correct form of the verbs in brackets (present simple or past simple).</a:t>
            </a:r>
            <a:r>
              <a:rPr lang="hr-HR" sz="2100" b="1" dirty="0"/>
              <a:t> </a:t>
            </a:r>
            <a:r>
              <a:rPr lang="hr-HR" sz="2100" i="1" dirty="0" err="1"/>
              <a:t>Tia</a:t>
            </a:r>
            <a:r>
              <a:rPr lang="hr-HR" sz="2100" i="1" dirty="0"/>
              <a:t> je odlučila promijeniti način na koji njezina obitelj putuje. Nadopuni tekst koristeći </a:t>
            </a:r>
            <a:r>
              <a:rPr lang="hr-HR" sz="2100" i="1" dirty="0" err="1"/>
              <a:t>Present</a:t>
            </a:r>
            <a:r>
              <a:rPr lang="hr-HR" sz="2100" i="1" dirty="0"/>
              <a:t> </a:t>
            </a:r>
            <a:r>
              <a:rPr lang="hr-HR" sz="2100" i="1" dirty="0" err="1"/>
              <a:t>Simple</a:t>
            </a:r>
            <a:r>
              <a:rPr lang="hr-HR" sz="2100" i="1" dirty="0"/>
              <a:t> ili Past </a:t>
            </a:r>
            <a:r>
              <a:rPr lang="hr-HR" sz="2100" i="1" dirty="0" err="1"/>
              <a:t>Simple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62F81F9-F5C2-4876-8474-FAAFB2F44032}"/>
              </a:ext>
            </a:extLst>
          </p:cNvPr>
          <p:cNvSpPr txBox="1">
            <a:spLocks/>
          </p:cNvSpPr>
          <p:nvPr/>
        </p:nvSpPr>
        <p:spPr>
          <a:xfrm>
            <a:off x="7199027" y="2385811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do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D5458D-7823-4018-8279-F7412C94C681}"/>
              </a:ext>
            </a:extLst>
          </p:cNvPr>
          <p:cNvSpPr txBox="1">
            <a:spLocks/>
          </p:cNvSpPr>
          <p:nvPr/>
        </p:nvSpPr>
        <p:spPr>
          <a:xfrm>
            <a:off x="2450051" y="2795789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took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23408C6-2E5C-4868-8C70-6DEB400EDBC0}"/>
              </a:ext>
            </a:extLst>
          </p:cNvPr>
          <p:cNvSpPr txBox="1">
            <a:spLocks/>
          </p:cNvSpPr>
          <p:nvPr/>
        </p:nvSpPr>
        <p:spPr>
          <a:xfrm>
            <a:off x="8696796" y="2768455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stayed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8D60410-8C67-4857-B24E-EF0BDEE4F69A}"/>
              </a:ext>
            </a:extLst>
          </p:cNvPr>
          <p:cNvSpPr txBox="1">
            <a:spLocks/>
          </p:cNvSpPr>
          <p:nvPr/>
        </p:nvSpPr>
        <p:spPr>
          <a:xfrm>
            <a:off x="5585791" y="3149394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changed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AD4E5D-1241-4506-88CE-E1477A250F0D}"/>
              </a:ext>
            </a:extLst>
          </p:cNvPr>
          <p:cNvSpPr txBox="1">
            <a:spLocks/>
          </p:cNvSpPr>
          <p:nvPr/>
        </p:nvSpPr>
        <p:spPr>
          <a:xfrm>
            <a:off x="2449028" y="3509551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50717AD-6252-4E43-B92B-B72A5E2419A1}"/>
              </a:ext>
            </a:extLst>
          </p:cNvPr>
          <p:cNvSpPr txBox="1">
            <a:spLocks/>
          </p:cNvSpPr>
          <p:nvPr/>
        </p:nvSpPr>
        <p:spPr>
          <a:xfrm>
            <a:off x="8368858" y="3509550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3819997-0C5F-46F0-B903-377319B4D296}"/>
              </a:ext>
            </a:extLst>
          </p:cNvPr>
          <p:cNvSpPr txBox="1">
            <a:spLocks/>
          </p:cNvSpPr>
          <p:nvPr/>
        </p:nvSpPr>
        <p:spPr>
          <a:xfrm>
            <a:off x="2449028" y="3884394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took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1E5F156-5210-42EE-9794-DB0A4051C6E0}"/>
              </a:ext>
            </a:extLst>
          </p:cNvPr>
          <p:cNvSpPr txBox="1">
            <a:spLocks/>
          </p:cNvSpPr>
          <p:nvPr/>
        </p:nvSpPr>
        <p:spPr>
          <a:xfrm>
            <a:off x="7286065" y="4320818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takes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1326D6F-322D-4E03-ABB1-E52B616171C5}"/>
              </a:ext>
            </a:extLst>
          </p:cNvPr>
          <p:cNvSpPr txBox="1">
            <a:spLocks/>
          </p:cNvSpPr>
          <p:nvPr/>
        </p:nvSpPr>
        <p:spPr>
          <a:xfrm>
            <a:off x="2275822" y="4690748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don’t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mind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E882322-C267-491B-8381-7BE082178F40}"/>
              </a:ext>
            </a:extLst>
          </p:cNvPr>
          <p:cNvSpPr txBox="1">
            <a:spLocks/>
          </p:cNvSpPr>
          <p:nvPr/>
        </p:nvSpPr>
        <p:spPr>
          <a:xfrm>
            <a:off x="6517647" y="4676560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asks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B211247-877C-4061-BCC0-7FD81282D179}"/>
              </a:ext>
            </a:extLst>
          </p:cNvPr>
          <p:cNvSpPr txBox="1">
            <a:spLocks/>
          </p:cNvSpPr>
          <p:nvPr/>
        </p:nvSpPr>
        <p:spPr>
          <a:xfrm>
            <a:off x="4369968" y="5057232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0497184-61C3-4765-8C1F-49F91817FA90}"/>
              </a:ext>
            </a:extLst>
          </p:cNvPr>
          <p:cNvSpPr txBox="1">
            <a:spLocks/>
          </p:cNvSpPr>
          <p:nvPr/>
        </p:nvSpPr>
        <p:spPr>
          <a:xfrm>
            <a:off x="4218582" y="5435724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don’t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A2C6E45-C421-4270-9707-2CECCD63DF35}"/>
              </a:ext>
            </a:extLst>
          </p:cNvPr>
          <p:cNvSpPr txBox="1">
            <a:spLocks/>
          </p:cNvSpPr>
          <p:nvPr/>
        </p:nvSpPr>
        <p:spPr>
          <a:xfrm>
            <a:off x="4001854" y="5792610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walk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4C6F1A2-5FF6-45B5-A697-C5221D7913F4}"/>
              </a:ext>
            </a:extLst>
          </p:cNvPr>
          <p:cNvSpPr txBox="1">
            <a:spLocks/>
          </p:cNvSpPr>
          <p:nvPr/>
        </p:nvSpPr>
        <p:spPr>
          <a:xfrm>
            <a:off x="6545326" y="5805533"/>
            <a:ext cx="1700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ride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6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113.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862625"/>
            <a:ext cx="5123397" cy="5995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have</a:t>
            </a:r>
            <a:r>
              <a:rPr lang="hr-HR" sz="2000" b="1" dirty="0"/>
              <a:t> </a:t>
            </a:r>
            <a:r>
              <a:rPr lang="en-US" sz="2000" b="1" dirty="0"/>
              <a:t>an idea how to behave eco-friendly when you</a:t>
            </a:r>
            <a:r>
              <a:rPr lang="hr-HR" sz="2000" b="1" dirty="0"/>
              <a:t> </a:t>
            </a:r>
            <a:r>
              <a:rPr lang="en-US" sz="2000" b="1" dirty="0"/>
              <a:t>travel? </a:t>
            </a:r>
            <a:br>
              <a:rPr lang="hr-HR" sz="2000" b="1" dirty="0"/>
            </a:br>
            <a:r>
              <a:rPr lang="hr-HR" sz="2000" i="1" dirty="0"/>
              <a:t>Imaš li ideju kako bi se mogao ponašati ekološki prihvatljivije tijekom putovanja?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can you save energy on your trip?</a:t>
            </a:r>
            <a:br>
              <a:rPr lang="hr-HR" sz="2000" b="1" dirty="0"/>
            </a:br>
            <a:r>
              <a:rPr lang="hr-HR" sz="2000" i="1" dirty="0"/>
              <a:t>Kako možeš uštedjeti energiju tijekom putovanja?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can you save water? </a:t>
            </a:r>
            <a:br>
              <a:rPr lang="hr-HR" sz="2000" b="1" dirty="0"/>
            </a:br>
            <a:r>
              <a:rPr lang="hr-HR" sz="2000" i="1" dirty="0"/>
              <a:t>Kako možeš uštedjeti vodu?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produce less</a:t>
            </a:r>
            <a:r>
              <a:rPr lang="hr-HR" sz="2000" b="1" dirty="0"/>
              <a:t> </a:t>
            </a:r>
            <a:r>
              <a:rPr lang="en-US" sz="2000" b="1" dirty="0"/>
              <a:t>waste than usually?</a:t>
            </a:r>
            <a:br>
              <a:rPr lang="hr-HR" sz="2000" b="1" dirty="0"/>
            </a:br>
            <a:r>
              <a:rPr lang="hr-HR" sz="2000" i="1" dirty="0"/>
              <a:t>Možeš li proizvoditi manje otpada nego inače? 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80"/>
            <a:ext cx="5116366" cy="685127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83" y="521335"/>
            <a:ext cx="9105930" cy="60767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92685" y="106119"/>
            <a:ext cx="2699315" cy="7083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Here is a page from Ollie’s magazine. Look at the list and answer the questions.</a:t>
            </a:r>
            <a:r>
              <a:rPr lang="hr-HR" sz="2000" b="1" dirty="0"/>
              <a:t> </a:t>
            </a:r>
            <a:r>
              <a:rPr lang="hr-HR" sz="2000" i="1" dirty="0"/>
              <a:t>Pročitaj tekst i odgovori na postavljena pitanja.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Precrtaj i nadopuni u svoju bilježnicu sljedeću tablicu.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35955DB-2095-416B-9FAD-00EF3135B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217" y="5423524"/>
            <a:ext cx="7886700" cy="1133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486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0" y="-9659"/>
            <a:ext cx="5133514" cy="687731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3" y="1874719"/>
            <a:ext cx="11878494" cy="31278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850006"/>
            <a:ext cx="6831313" cy="5976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 again and mark the sentences true (T) or false (F).</a:t>
            </a:r>
            <a:r>
              <a:rPr lang="hr-HR" sz="2100" b="1" dirty="0"/>
              <a:t> </a:t>
            </a:r>
            <a:r>
              <a:rPr lang="hr-HR" sz="2100" i="1" dirty="0"/>
              <a:t>Još jednom pročitaj tekst i označi jesu li rečenice točne ili netočne.</a:t>
            </a: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671497B-CFD7-4B63-9A5A-58799A429C4C}"/>
              </a:ext>
            </a:extLst>
          </p:cNvPr>
          <p:cNvSpPr txBox="1">
            <a:spLocks/>
          </p:cNvSpPr>
          <p:nvPr/>
        </p:nvSpPr>
        <p:spPr>
          <a:xfrm>
            <a:off x="9356266" y="2789401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970D3F9-31A5-44FF-98FE-7A4829712DF5}"/>
              </a:ext>
            </a:extLst>
          </p:cNvPr>
          <p:cNvSpPr txBox="1">
            <a:spLocks/>
          </p:cNvSpPr>
          <p:nvPr/>
        </p:nvSpPr>
        <p:spPr>
          <a:xfrm>
            <a:off x="6714660" y="3184359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973E7CD-F420-48FE-952F-864EF4203682}"/>
              </a:ext>
            </a:extLst>
          </p:cNvPr>
          <p:cNvSpPr txBox="1">
            <a:spLocks/>
          </p:cNvSpPr>
          <p:nvPr/>
        </p:nvSpPr>
        <p:spPr>
          <a:xfrm>
            <a:off x="8646610" y="3606319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890B368-4CD3-45C7-802A-C4F0480B4B37}"/>
              </a:ext>
            </a:extLst>
          </p:cNvPr>
          <p:cNvSpPr txBox="1">
            <a:spLocks/>
          </p:cNvSpPr>
          <p:nvPr/>
        </p:nvSpPr>
        <p:spPr>
          <a:xfrm>
            <a:off x="4341034" y="4032635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83603FD-68B5-4A7B-9979-7D7E846B5F23}"/>
              </a:ext>
            </a:extLst>
          </p:cNvPr>
          <p:cNvSpPr txBox="1">
            <a:spLocks/>
          </p:cNvSpPr>
          <p:nvPr/>
        </p:nvSpPr>
        <p:spPr>
          <a:xfrm>
            <a:off x="6329727" y="4466591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10CABBD-1D4D-4DDD-800B-5501C670A5DF}"/>
              </a:ext>
            </a:extLst>
          </p:cNvPr>
          <p:cNvSpPr txBox="1">
            <a:spLocks/>
          </p:cNvSpPr>
          <p:nvPr/>
        </p:nvSpPr>
        <p:spPr>
          <a:xfrm>
            <a:off x="5122965" y="6223418"/>
            <a:ext cx="7047290" cy="2169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dirty="0"/>
            </a:br>
            <a:r>
              <a:rPr lang="hr-HR" sz="2000" dirty="0">
                <a:hlinkClick r:id="rId4"/>
              </a:rPr>
              <a:t>https://learningapps.org/watch?v=phm31ojmt20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6" grpId="0" build="p"/>
      <p:bldP spid="17" grpId="0" build="p"/>
      <p:bldP spid="18" grpId="0" build="p"/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" y="4991"/>
            <a:ext cx="5114640" cy="685203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618186"/>
            <a:ext cx="7057725" cy="7683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Whose</a:t>
            </a:r>
            <a:r>
              <a:rPr lang="hr-HR" sz="2000" b="1" dirty="0"/>
              <a:t> </a:t>
            </a:r>
            <a:r>
              <a:rPr lang="en-US" sz="2000" b="1" dirty="0"/>
              <a:t>family is the text about? </a:t>
            </a:r>
            <a:br>
              <a:rPr lang="hr-HR" sz="2000" b="1" dirty="0"/>
            </a:br>
            <a:r>
              <a:rPr lang="hr-HR" sz="2000" i="1" dirty="0"/>
              <a:t>O čijoj je obitelji tekst?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they save energy</a:t>
            </a:r>
            <a:r>
              <a:rPr lang="hr-HR" sz="2000" b="1" dirty="0"/>
              <a:t> </a:t>
            </a:r>
            <a:r>
              <a:rPr lang="en-US" sz="2000" b="1" dirty="0"/>
              <a:t>while traveling?</a:t>
            </a:r>
            <a:br>
              <a:rPr lang="hr-HR" sz="2000" b="1" dirty="0"/>
            </a:br>
            <a:r>
              <a:rPr lang="hr-HR" sz="2000" i="1" dirty="0"/>
              <a:t>Kako štede energiju dok putuju?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they save water? </a:t>
            </a:r>
            <a:br>
              <a:rPr lang="hr-HR" sz="2000" b="1" dirty="0"/>
            </a:br>
            <a:r>
              <a:rPr lang="hr-HR" sz="2000" i="1" dirty="0"/>
              <a:t>Kako štede vodu?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</a:t>
            </a:r>
            <a:r>
              <a:rPr lang="hr-HR" sz="2000" b="1" dirty="0"/>
              <a:t> </a:t>
            </a:r>
            <a:r>
              <a:rPr lang="en-US" sz="2000" b="1" dirty="0"/>
              <a:t>do they eat local food? </a:t>
            </a:r>
            <a:br>
              <a:rPr lang="hr-HR" sz="2000" b="1" dirty="0"/>
            </a:br>
            <a:r>
              <a:rPr lang="hr-HR" sz="2000" i="1" dirty="0"/>
              <a:t>Zašto jedu lokalnu hranu?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 benefits</a:t>
            </a:r>
            <a:r>
              <a:rPr lang="hr-HR" sz="2000" b="1" dirty="0"/>
              <a:t> </a:t>
            </a:r>
            <a:r>
              <a:rPr lang="en-US" sz="2000" b="1" dirty="0"/>
              <a:t>of riding a bike instead of taking a bus when</a:t>
            </a:r>
            <a:r>
              <a:rPr lang="hr-HR" sz="2000" b="1" dirty="0"/>
              <a:t> </a:t>
            </a:r>
            <a:r>
              <a:rPr lang="en-US" sz="2000" b="1" dirty="0"/>
              <a:t>sightseeing? </a:t>
            </a:r>
            <a:br>
              <a:rPr lang="hr-HR" sz="2000" b="1" dirty="0"/>
            </a:br>
            <a:r>
              <a:rPr lang="hr-HR" sz="2000" i="1" dirty="0"/>
              <a:t>Koje su prednosti vožnje biciklom u odnosu na vožnju autobusom tijekom razgledanja?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they use plastic or recycled</a:t>
            </a:r>
            <a:r>
              <a:rPr lang="hr-HR" sz="2000" b="1" dirty="0"/>
              <a:t> </a:t>
            </a:r>
            <a:r>
              <a:rPr lang="en-US" sz="2000" b="1" dirty="0"/>
              <a:t>bags? </a:t>
            </a:r>
            <a:br>
              <a:rPr lang="hr-HR" sz="2000" b="1" dirty="0"/>
            </a:br>
            <a:r>
              <a:rPr lang="hr-HR" sz="2000" i="1" dirty="0"/>
              <a:t>Koriste li plastične ili reciklirane torbe/vrećice?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think that world would be a better</a:t>
            </a:r>
            <a:r>
              <a:rPr lang="hr-HR" sz="2000" b="1" dirty="0"/>
              <a:t> </a:t>
            </a:r>
            <a:r>
              <a:rPr lang="en-US" sz="2000" b="1" dirty="0"/>
              <a:t>place if everyone behaved like Ollie’s family?</a:t>
            </a:r>
            <a:br>
              <a:rPr lang="hr-HR" sz="2000" b="1" dirty="0"/>
            </a:br>
            <a:r>
              <a:rPr lang="hr-HR" sz="2000" i="1" dirty="0"/>
              <a:t>Misliš li da bi svijet bio bolje mjesto kada bi se svi ponašali poput </a:t>
            </a:r>
            <a:r>
              <a:rPr lang="hr-HR" sz="2000" i="1" dirty="0" err="1"/>
              <a:t>Ollijine</a:t>
            </a:r>
            <a:r>
              <a:rPr lang="hr-HR" sz="2000" i="1" dirty="0"/>
              <a:t> obitelji?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</TotalTime>
  <Words>594</Words>
  <Application>Microsoft Office PowerPoint</Application>
  <PresentationFormat>Široki zaslon</PresentationFormat>
  <Paragraphs>83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7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238</cp:revision>
  <dcterms:created xsi:type="dcterms:W3CDTF">2020-09-15T16:13:04Z</dcterms:created>
  <dcterms:modified xsi:type="dcterms:W3CDTF">2021-05-13T13:14:47Z</dcterms:modified>
</cp:coreProperties>
</file>